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image" Target="../media/image3.jp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image" Target="../media/image3.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F7B1E5-6ACB-4DFF-A40D-B764E70EEB0E}" type="doc">
      <dgm:prSet loTypeId="urn:microsoft.com/office/officeart/2008/layout/AscendingPictureAccentProcess" loCatId="process" qsTypeId="urn:microsoft.com/office/officeart/2005/8/quickstyle/simple1" qsCatId="simple" csTypeId="urn:microsoft.com/office/officeart/2005/8/colors/accent1_2" csCatId="accent1" phldr="1"/>
      <dgm:spPr/>
      <dgm:t>
        <a:bodyPr/>
        <a:lstStyle/>
        <a:p>
          <a:pPr rtl="1"/>
          <a:endParaRPr lang="he-IL"/>
        </a:p>
      </dgm:t>
    </dgm:pt>
    <dgm:pt modelId="{47FE1748-F069-4BEC-BCE0-FA6F912B3976}">
      <dgm:prSet phldrT="[טקסט]" custT="1"/>
      <dgm:spPr/>
      <dgm:t>
        <a:bodyPr/>
        <a:lstStyle/>
        <a:p>
          <a:pPr rtl="1"/>
          <a:r>
            <a:rPr lang="ar-AE" sz="2800" b="1" dirty="0" smtClean="0">
              <a:solidFill>
                <a:schemeClr val="bg1"/>
              </a:solidFill>
              <a:effectLst/>
              <a:latin typeface="Microsoft Uighur" pitchFamily="2" charset="-78"/>
              <a:cs typeface="Microsoft Uighur" pitchFamily="2" charset="-78"/>
            </a:rPr>
            <a:t>أرملة = امرأة توفي زوجها/ وحدة</a:t>
          </a:r>
          <a:endParaRPr lang="he-IL" sz="2800" b="1" dirty="0">
            <a:solidFill>
              <a:schemeClr val="bg1"/>
            </a:solidFill>
            <a:effectLst/>
            <a:latin typeface="Microsoft Uighur" pitchFamily="2" charset="-78"/>
          </a:endParaRPr>
        </a:p>
      </dgm:t>
    </dgm:pt>
    <dgm:pt modelId="{73B409AC-81FA-438A-A01A-EAA148AB5343}" type="parTrans" cxnId="{4917CDBD-2B6B-4D6F-8AD9-3A63F09C7224}">
      <dgm:prSet/>
      <dgm:spPr/>
      <dgm:t>
        <a:bodyPr/>
        <a:lstStyle/>
        <a:p>
          <a:pPr rtl="1"/>
          <a:endParaRPr lang="he-IL"/>
        </a:p>
      </dgm:t>
    </dgm:pt>
    <dgm:pt modelId="{548AF6BE-F060-40C8-ACE8-A1C1764E5960}" type="sibTrans" cxnId="{4917CDBD-2B6B-4D6F-8AD9-3A63F09C7224}">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28000" r="-28000"/>
          </a:stretch>
        </a:blipFill>
      </dgm:spPr>
      <dgm:t>
        <a:bodyPr/>
        <a:lstStyle/>
        <a:p>
          <a:pPr rtl="1"/>
          <a:endParaRPr lang="he-IL"/>
        </a:p>
      </dgm:t>
    </dgm:pt>
    <dgm:pt modelId="{9F281CE0-773D-43FC-BC9E-478C7AC0871D}">
      <dgm:prSet phldrT="[טקסט]" custT="1"/>
      <dgm:spPr/>
      <dgm:t>
        <a:bodyPr/>
        <a:lstStyle/>
        <a:p>
          <a:pPr rtl="1"/>
          <a:r>
            <a:rPr lang="ar-AE" sz="4000" b="1" dirty="0" smtClean="0">
              <a:latin typeface="Microsoft Uighur" pitchFamily="2" charset="-78"/>
              <a:cs typeface="Microsoft Uighur" pitchFamily="2" charset="-78"/>
            </a:rPr>
            <a:t>مرضعة</a:t>
          </a:r>
          <a:r>
            <a:rPr lang="ar-AE" sz="4400" b="1" dirty="0" smtClean="0">
              <a:latin typeface="Microsoft Uighur" pitchFamily="2" charset="-78"/>
              <a:cs typeface="Microsoft Uighur" pitchFamily="2" charset="-78"/>
            </a:rPr>
            <a:t>/ إعالة</a:t>
          </a:r>
          <a:endParaRPr lang="he-IL" sz="4400" b="1" dirty="0">
            <a:latin typeface="Microsoft Uighur" pitchFamily="2" charset="-78"/>
          </a:endParaRPr>
        </a:p>
      </dgm:t>
    </dgm:pt>
    <dgm:pt modelId="{A0869F86-E68A-4493-AC74-F648476A9355}" type="parTrans" cxnId="{41CA6D38-553F-4CFC-A34F-1ABBB277BD4E}">
      <dgm:prSet/>
      <dgm:spPr/>
      <dgm:t>
        <a:bodyPr/>
        <a:lstStyle/>
        <a:p>
          <a:pPr rtl="1"/>
          <a:endParaRPr lang="he-IL"/>
        </a:p>
      </dgm:t>
    </dgm:pt>
    <dgm:pt modelId="{E29F4E80-22D8-49D3-8FCB-D15AB7880E1D}" type="sibTrans" cxnId="{41CA6D38-553F-4CFC-A34F-1ABBB277BD4E}">
      <dgm:prSet/>
      <dgm:spPr>
        <a:blipFill>
          <a:blip xmlns:r="http://schemas.openxmlformats.org/officeDocument/2006/relationships" r:embed="rId2">
            <a:extLst>
              <a:ext uri="{28A0092B-C50C-407E-A947-70E740481C1C}">
                <a14:useLocalDpi xmlns:a14="http://schemas.microsoft.com/office/drawing/2010/main" val="0"/>
              </a:ext>
            </a:extLst>
          </a:blip>
          <a:srcRect/>
          <a:stretch>
            <a:fillRect l="-69000" r="-69000"/>
          </a:stretch>
        </a:blipFill>
      </dgm:spPr>
      <dgm:t>
        <a:bodyPr/>
        <a:lstStyle/>
        <a:p>
          <a:pPr rtl="1"/>
          <a:endParaRPr lang="he-IL"/>
        </a:p>
      </dgm:t>
    </dgm:pt>
    <dgm:pt modelId="{89775BB6-B003-40A1-8C13-0231D1CDDB81}">
      <dgm:prSet phldrT="[טקסט]" custT="1"/>
      <dgm:spPr/>
      <dgm:t>
        <a:bodyPr/>
        <a:lstStyle/>
        <a:p>
          <a:pPr rtl="1"/>
          <a:r>
            <a:rPr lang="ar-AE" sz="3600" b="1" dirty="0" smtClean="0">
              <a:latin typeface="Microsoft Uighur" pitchFamily="2" charset="-78"/>
              <a:cs typeface="Microsoft Uighur" pitchFamily="2" charset="-78"/>
            </a:rPr>
            <a:t>مشكلة اجتماعية </a:t>
          </a:r>
          <a:endParaRPr lang="he-IL" sz="3600" b="1" dirty="0">
            <a:latin typeface="Microsoft Uighur" pitchFamily="2" charset="-78"/>
          </a:endParaRPr>
        </a:p>
      </dgm:t>
    </dgm:pt>
    <dgm:pt modelId="{6A994673-46AE-458E-8924-DA3E67D17A31}" type="parTrans" cxnId="{6BB7FFA9-9CFE-4390-A2EB-D23462750144}">
      <dgm:prSet/>
      <dgm:spPr/>
      <dgm:t>
        <a:bodyPr/>
        <a:lstStyle/>
        <a:p>
          <a:pPr rtl="1"/>
          <a:endParaRPr lang="he-IL"/>
        </a:p>
      </dgm:t>
    </dgm:pt>
    <dgm:pt modelId="{E7BB3146-4605-4998-AB8E-7F6D949FBF9E}" type="sibTrans" cxnId="{6BB7FFA9-9CFE-4390-A2EB-D23462750144}">
      <dgm:prSet/>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t>
        <a:bodyPr/>
        <a:lstStyle/>
        <a:p>
          <a:pPr rtl="1"/>
          <a:endParaRPr lang="he-IL"/>
        </a:p>
      </dgm:t>
    </dgm:pt>
    <dgm:pt modelId="{8F54D4E8-C3BE-41C9-80EE-915F9A9EE842}" type="pres">
      <dgm:prSet presAssocID="{C6F7B1E5-6ACB-4DFF-A40D-B764E70EEB0E}" presName="Name0" presStyleCnt="0">
        <dgm:presLayoutVars>
          <dgm:chMax val="7"/>
          <dgm:chPref val="7"/>
          <dgm:dir/>
        </dgm:presLayoutVars>
      </dgm:prSet>
      <dgm:spPr/>
    </dgm:pt>
    <dgm:pt modelId="{B90E3E55-4B87-492A-AC62-A010D3160421}" type="pres">
      <dgm:prSet presAssocID="{C6F7B1E5-6ACB-4DFF-A40D-B764E70EEB0E}" presName="dot1" presStyleLbl="alignNode1" presStyleIdx="0" presStyleCnt="12"/>
      <dgm:spPr/>
    </dgm:pt>
    <dgm:pt modelId="{E13C06C5-00C0-449D-AC24-6B1B97CF17E3}" type="pres">
      <dgm:prSet presAssocID="{C6F7B1E5-6ACB-4DFF-A40D-B764E70EEB0E}" presName="dot2" presStyleLbl="alignNode1" presStyleIdx="1" presStyleCnt="12"/>
      <dgm:spPr/>
    </dgm:pt>
    <dgm:pt modelId="{3BFB3258-3E52-4991-86D0-EBCF57F3DF31}" type="pres">
      <dgm:prSet presAssocID="{C6F7B1E5-6ACB-4DFF-A40D-B764E70EEB0E}" presName="dot3" presStyleLbl="alignNode1" presStyleIdx="2" presStyleCnt="12"/>
      <dgm:spPr/>
    </dgm:pt>
    <dgm:pt modelId="{6E8184C7-54B6-4580-A735-86A94675D503}" type="pres">
      <dgm:prSet presAssocID="{C6F7B1E5-6ACB-4DFF-A40D-B764E70EEB0E}" presName="dot4" presStyleLbl="alignNode1" presStyleIdx="3" presStyleCnt="12"/>
      <dgm:spPr/>
    </dgm:pt>
    <dgm:pt modelId="{273310EA-C405-417C-BD4C-7F7E2F2C9267}" type="pres">
      <dgm:prSet presAssocID="{C6F7B1E5-6ACB-4DFF-A40D-B764E70EEB0E}" presName="dot5" presStyleLbl="alignNode1" presStyleIdx="4" presStyleCnt="12"/>
      <dgm:spPr/>
    </dgm:pt>
    <dgm:pt modelId="{8C6B85F3-D0E3-4320-B827-E34E9A180AF5}" type="pres">
      <dgm:prSet presAssocID="{C6F7B1E5-6ACB-4DFF-A40D-B764E70EEB0E}" presName="dotArrow1" presStyleLbl="alignNode1" presStyleIdx="5" presStyleCnt="12"/>
      <dgm:spPr/>
    </dgm:pt>
    <dgm:pt modelId="{10676578-208D-4DFC-849C-BD399538B2D0}" type="pres">
      <dgm:prSet presAssocID="{C6F7B1E5-6ACB-4DFF-A40D-B764E70EEB0E}" presName="dotArrow2" presStyleLbl="alignNode1" presStyleIdx="6" presStyleCnt="12"/>
      <dgm:spPr/>
    </dgm:pt>
    <dgm:pt modelId="{6A5CB2B0-C8B8-416A-B075-486F66A70C69}" type="pres">
      <dgm:prSet presAssocID="{C6F7B1E5-6ACB-4DFF-A40D-B764E70EEB0E}" presName="dotArrow3" presStyleLbl="alignNode1" presStyleIdx="7" presStyleCnt="12"/>
      <dgm:spPr/>
    </dgm:pt>
    <dgm:pt modelId="{9D73D4A9-91C7-4BAB-9EDA-02780A43B816}" type="pres">
      <dgm:prSet presAssocID="{C6F7B1E5-6ACB-4DFF-A40D-B764E70EEB0E}" presName="dotArrow4" presStyleLbl="alignNode1" presStyleIdx="8" presStyleCnt="12"/>
      <dgm:spPr/>
    </dgm:pt>
    <dgm:pt modelId="{8C19BFA2-8E57-4FCB-9413-0B4A13630DE0}" type="pres">
      <dgm:prSet presAssocID="{C6F7B1E5-6ACB-4DFF-A40D-B764E70EEB0E}" presName="dotArrow5" presStyleLbl="alignNode1" presStyleIdx="9" presStyleCnt="12"/>
      <dgm:spPr/>
    </dgm:pt>
    <dgm:pt modelId="{E5E5ED81-BDA8-4AE7-AE95-12226CB12168}" type="pres">
      <dgm:prSet presAssocID="{C6F7B1E5-6ACB-4DFF-A40D-B764E70EEB0E}" presName="dotArrow6" presStyleLbl="alignNode1" presStyleIdx="10" presStyleCnt="12"/>
      <dgm:spPr/>
    </dgm:pt>
    <dgm:pt modelId="{1169DFCE-1F67-4575-88C8-C3EE616BB790}" type="pres">
      <dgm:prSet presAssocID="{C6F7B1E5-6ACB-4DFF-A40D-B764E70EEB0E}" presName="dotArrow7" presStyleLbl="alignNode1" presStyleIdx="11" presStyleCnt="12"/>
      <dgm:spPr/>
    </dgm:pt>
    <dgm:pt modelId="{CD5670B7-912E-426C-8965-96DA77C5B2E6}" type="pres">
      <dgm:prSet presAssocID="{47FE1748-F069-4BEC-BCE0-FA6F912B3976}" presName="parTx1" presStyleLbl="node1" presStyleIdx="0" presStyleCnt="3"/>
      <dgm:spPr/>
      <dgm:t>
        <a:bodyPr/>
        <a:lstStyle/>
        <a:p>
          <a:pPr rtl="1"/>
          <a:endParaRPr lang="he-IL"/>
        </a:p>
      </dgm:t>
    </dgm:pt>
    <dgm:pt modelId="{D357C344-8E05-401C-9656-6514DEFBBAD0}" type="pres">
      <dgm:prSet presAssocID="{548AF6BE-F060-40C8-ACE8-A1C1764E5960}" presName="picture1" presStyleCnt="0"/>
      <dgm:spPr/>
    </dgm:pt>
    <dgm:pt modelId="{CA53CA02-7C95-404B-BAAD-317BE511FC8E}" type="pres">
      <dgm:prSet presAssocID="{548AF6BE-F060-40C8-ACE8-A1C1764E5960}" presName="imageRepeatNode" presStyleLbl="fgImgPlace1" presStyleIdx="0" presStyleCnt="3"/>
      <dgm:spPr/>
    </dgm:pt>
    <dgm:pt modelId="{E4116793-DB52-40D4-9341-527A9FBDA087}" type="pres">
      <dgm:prSet presAssocID="{9F281CE0-773D-43FC-BC9E-478C7AC0871D}" presName="parTx2" presStyleLbl="node1" presStyleIdx="1" presStyleCnt="3"/>
      <dgm:spPr/>
      <dgm:t>
        <a:bodyPr/>
        <a:lstStyle/>
        <a:p>
          <a:pPr rtl="1"/>
          <a:endParaRPr lang="he-IL"/>
        </a:p>
      </dgm:t>
    </dgm:pt>
    <dgm:pt modelId="{7F7098B1-9FDF-4255-AF25-567545F8C29F}" type="pres">
      <dgm:prSet presAssocID="{E29F4E80-22D8-49D3-8FCB-D15AB7880E1D}" presName="picture2" presStyleCnt="0"/>
      <dgm:spPr/>
    </dgm:pt>
    <dgm:pt modelId="{49F04A4F-863A-475D-A96E-77626BE46D83}" type="pres">
      <dgm:prSet presAssocID="{E29F4E80-22D8-49D3-8FCB-D15AB7880E1D}" presName="imageRepeatNode" presStyleLbl="fgImgPlace1" presStyleIdx="1" presStyleCnt="3" custLinFactNeighborX="-5459" custLinFactNeighborY="719"/>
      <dgm:spPr/>
    </dgm:pt>
    <dgm:pt modelId="{5692A4F1-DDA5-4406-A8F5-86E109B8B398}" type="pres">
      <dgm:prSet presAssocID="{89775BB6-B003-40A1-8C13-0231D1CDDB81}" presName="parTx3" presStyleLbl="node1" presStyleIdx="2" presStyleCnt="3"/>
      <dgm:spPr/>
    </dgm:pt>
    <dgm:pt modelId="{B891ABB2-335F-4F02-9D96-B9DBF7B44A0C}" type="pres">
      <dgm:prSet presAssocID="{E7BB3146-4605-4998-AB8E-7F6D949FBF9E}" presName="picture3" presStyleCnt="0"/>
      <dgm:spPr/>
    </dgm:pt>
    <dgm:pt modelId="{2BADB248-0C8E-45A3-B684-7E6BB4070D8B}" type="pres">
      <dgm:prSet presAssocID="{E7BB3146-4605-4998-AB8E-7F6D949FBF9E}" presName="imageRepeatNode" presStyleLbl="fgImgPlace1" presStyleIdx="2" presStyleCnt="3" custLinFactNeighborX="-12063" custLinFactNeighborY="431"/>
      <dgm:spPr/>
    </dgm:pt>
  </dgm:ptLst>
  <dgm:cxnLst>
    <dgm:cxn modelId="{41CA6D38-553F-4CFC-A34F-1ABBB277BD4E}" srcId="{C6F7B1E5-6ACB-4DFF-A40D-B764E70EEB0E}" destId="{9F281CE0-773D-43FC-BC9E-478C7AC0871D}" srcOrd="1" destOrd="0" parTransId="{A0869F86-E68A-4493-AC74-F648476A9355}" sibTransId="{E29F4E80-22D8-49D3-8FCB-D15AB7880E1D}"/>
    <dgm:cxn modelId="{0099CE41-7E74-497C-BC7A-C08D669DE4EF}" type="presOf" srcId="{89775BB6-B003-40A1-8C13-0231D1CDDB81}" destId="{5692A4F1-DDA5-4406-A8F5-86E109B8B398}" srcOrd="0" destOrd="0" presId="urn:microsoft.com/office/officeart/2008/layout/AscendingPictureAccentProcess"/>
    <dgm:cxn modelId="{6BB7FFA9-9CFE-4390-A2EB-D23462750144}" srcId="{C6F7B1E5-6ACB-4DFF-A40D-B764E70EEB0E}" destId="{89775BB6-B003-40A1-8C13-0231D1CDDB81}" srcOrd="2" destOrd="0" parTransId="{6A994673-46AE-458E-8924-DA3E67D17A31}" sibTransId="{E7BB3146-4605-4998-AB8E-7F6D949FBF9E}"/>
    <dgm:cxn modelId="{51FA78A5-29FD-4B5B-B98D-5196175C4D62}" type="presOf" srcId="{548AF6BE-F060-40C8-ACE8-A1C1764E5960}" destId="{CA53CA02-7C95-404B-BAAD-317BE511FC8E}" srcOrd="0" destOrd="0" presId="urn:microsoft.com/office/officeart/2008/layout/AscendingPictureAccentProcess"/>
    <dgm:cxn modelId="{DBC4731E-6A4E-420B-B761-335E70D88FC7}" type="presOf" srcId="{9F281CE0-773D-43FC-BC9E-478C7AC0871D}" destId="{E4116793-DB52-40D4-9341-527A9FBDA087}" srcOrd="0" destOrd="0" presId="urn:microsoft.com/office/officeart/2008/layout/AscendingPictureAccentProcess"/>
    <dgm:cxn modelId="{4917CDBD-2B6B-4D6F-8AD9-3A63F09C7224}" srcId="{C6F7B1E5-6ACB-4DFF-A40D-B764E70EEB0E}" destId="{47FE1748-F069-4BEC-BCE0-FA6F912B3976}" srcOrd="0" destOrd="0" parTransId="{73B409AC-81FA-438A-A01A-EAA148AB5343}" sibTransId="{548AF6BE-F060-40C8-ACE8-A1C1764E5960}"/>
    <dgm:cxn modelId="{82A3F420-F3CB-42CC-809E-49372C65C542}" type="presOf" srcId="{47FE1748-F069-4BEC-BCE0-FA6F912B3976}" destId="{CD5670B7-912E-426C-8965-96DA77C5B2E6}" srcOrd="0" destOrd="0" presId="urn:microsoft.com/office/officeart/2008/layout/AscendingPictureAccentProcess"/>
    <dgm:cxn modelId="{C2BD851C-9C24-4DDD-88D3-072D4082DFCC}" type="presOf" srcId="{C6F7B1E5-6ACB-4DFF-A40D-B764E70EEB0E}" destId="{8F54D4E8-C3BE-41C9-80EE-915F9A9EE842}" srcOrd="0" destOrd="0" presId="urn:microsoft.com/office/officeart/2008/layout/AscendingPictureAccentProcess"/>
    <dgm:cxn modelId="{ECA503F6-EAF1-444A-A476-5657E4BDB8CD}" type="presOf" srcId="{E7BB3146-4605-4998-AB8E-7F6D949FBF9E}" destId="{2BADB248-0C8E-45A3-B684-7E6BB4070D8B}" srcOrd="0" destOrd="0" presId="urn:microsoft.com/office/officeart/2008/layout/AscendingPictureAccentProcess"/>
    <dgm:cxn modelId="{59AFD81A-02BF-4D3B-98B6-87519F29D1E7}" type="presOf" srcId="{E29F4E80-22D8-49D3-8FCB-D15AB7880E1D}" destId="{49F04A4F-863A-475D-A96E-77626BE46D83}" srcOrd="0" destOrd="0" presId="urn:microsoft.com/office/officeart/2008/layout/AscendingPictureAccentProcess"/>
    <dgm:cxn modelId="{ABF8C71F-8907-40D8-B130-55C2510AD80D}" type="presParOf" srcId="{8F54D4E8-C3BE-41C9-80EE-915F9A9EE842}" destId="{B90E3E55-4B87-492A-AC62-A010D3160421}" srcOrd="0" destOrd="0" presId="urn:microsoft.com/office/officeart/2008/layout/AscendingPictureAccentProcess"/>
    <dgm:cxn modelId="{8E90B10A-F974-497F-8903-F9B45A64EEBA}" type="presParOf" srcId="{8F54D4E8-C3BE-41C9-80EE-915F9A9EE842}" destId="{E13C06C5-00C0-449D-AC24-6B1B97CF17E3}" srcOrd="1" destOrd="0" presId="urn:microsoft.com/office/officeart/2008/layout/AscendingPictureAccentProcess"/>
    <dgm:cxn modelId="{5096723A-BD2F-4320-9A93-28BA228C8F3F}" type="presParOf" srcId="{8F54D4E8-C3BE-41C9-80EE-915F9A9EE842}" destId="{3BFB3258-3E52-4991-86D0-EBCF57F3DF31}" srcOrd="2" destOrd="0" presId="urn:microsoft.com/office/officeart/2008/layout/AscendingPictureAccentProcess"/>
    <dgm:cxn modelId="{8DB6758F-23C0-4845-845A-C9A598AAD16C}" type="presParOf" srcId="{8F54D4E8-C3BE-41C9-80EE-915F9A9EE842}" destId="{6E8184C7-54B6-4580-A735-86A94675D503}" srcOrd="3" destOrd="0" presId="urn:microsoft.com/office/officeart/2008/layout/AscendingPictureAccentProcess"/>
    <dgm:cxn modelId="{117FD698-67EE-453D-86C0-72280F5D1F79}" type="presParOf" srcId="{8F54D4E8-C3BE-41C9-80EE-915F9A9EE842}" destId="{273310EA-C405-417C-BD4C-7F7E2F2C9267}" srcOrd="4" destOrd="0" presId="urn:microsoft.com/office/officeart/2008/layout/AscendingPictureAccentProcess"/>
    <dgm:cxn modelId="{92847D95-5E69-4B5B-919A-4E57CD50A60C}" type="presParOf" srcId="{8F54D4E8-C3BE-41C9-80EE-915F9A9EE842}" destId="{8C6B85F3-D0E3-4320-B827-E34E9A180AF5}" srcOrd="5" destOrd="0" presId="urn:microsoft.com/office/officeart/2008/layout/AscendingPictureAccentProcess"/>
    <dgm:cxn modelId="{477827E0-8E20-447A-99E5-714389D230EB}" type="presParOf" srcId="{8F54D4E8-C3BE-41C9-80EE-915F9A9EE842}" destId="{10676578-208D-4DFC-849C-BD399538B2D0}" srcOrd="6" destOrd="0" presId="urn:microsoft.com/office/officeart/2008/layout/AscendingPictureAccentProcess"/>
    <dgm:cxn modelId="{EBD05197-71B2-483F-84DA-BBB43D3706AF}" type="presParOf" srcId="{8F54D4E8-C3BE-41C9-80EE-915F9A9EE842}" destId="{6A5CB2B0-C8B8-416A-B075-486F66A70C69}" srcOrd="7" destOrd="0" presId="urn:microsoft.com/office/officeart/2008/layout/AscendingPictureAccentProcess"/>
    <dgm:cxn modelId="{A467275E-60E4-4F9C-A7F4-720599E8F999}" type="presParOf" srcId="{8F54D4E8-C3BE-41C9-80EE-915F9A9EE842}" destId="{9D73D4A9-91C7-4BAB-9EDA-02780A43B816}" srcOrd="8" destOrd="0" presId="urn:microsoft.com/office/officeart/2008/layout/AscendingPictureAccentProcess"/>
    <dgm:cxn modelId="{56565CB8-66C9-4261-BCD9-0118115F38D9}" type="presParOf" srcId="{8F54D4E8-C3BE-41C9-80EE-915F9A9EE842}" destId="{8C19BFA2-8E57-4FCB-9413-0B4A13630DE0}" srcOrd="9" destOrd="0" presId="urn:microsoft.com/office/officeart/2008/layout/AscendingPictureAccentProcess"/>
    <dgm:cxn modelId="{B27A59A3-5205-4276-98D5-509DD7308E7C}" type="presParOf" srcId="{8F54D4E8-C3BE-41C9-80EE-915F9A9EE842}" destId="{E5E5ED81-BDA8-4AE7-AE95-12226CB12168}" srcOrd="10" destOrd="0" presId="urn:microsoft.com/office/officeart/2008/layout/AscendingPictureAccentProcess"/>
    <dgm:cxn modelId="{7F46FC1E-F7D6-4329-B43E-EAE4AEE595B0}" type="presParOf" srcId="{8F54D4E8-C3BE-41C9-80EE-915F9A9EE842}" destId="{1169DFCE-1F67-4575-88C8-C3EE616BB790}" srcOrd="11" destOrd="0" presId="urn:microsoft.com/office/officeart/2008/layout/AscendingPictureAccentProcess"/>
    <dgm:cxn modelId="{01554CCD-A9F3-4289-96D0-7809B5535505}" type="presParOf" srcId="{8F54D4E8-C3BE-41C9-80EE-915F9A9EE842}" destId="{CD5670B7-912E-426C-8965-96DA77C5B2E6}" srcOrd="12" destOrd="0" presId="urn:microsoft.com/office/officeart/2008/layout/AscendingPictureAccentProcess"/>
    <dgm:cxn modelId="{ADD2E5AA-8D92-487B-AA6C-E44A31191664}" type="presParOf" srcId="{8F54D4E8-C3BE-41C9-80EE-915F9A9EE842}" destId="{D357C344-8E05-401C-9656-6514DEFBBAD0}" srcOrd="13" destOrd="0" presId="urn:microsoft.com/office/officeart/2008/layout/AscendingPictureAccentProcess"/>
    <dgm:cxn modelId="{6F3BC5D1-97CC-4401-9388-E8AF6E028996}" type="presParOf" srcId="{D357C344-8E05-401C-9656-6514DEFBBAD0}" destId="{CA53CA02-7C95-404B-BAAD-317BE511FC8E}" srcOrd="0" destOrd="0" presId="urn:microsoft.com/office/officeart/2008/layout/AscendingPictureAccentProcess"/>
    <dgm:cxn modelId="{7880BA63-05C4-4AAF-8A04-D19C8A8F2AE4}" type="presParOf" srcId="{8F54D4E8-C3BE-41C9-80EE-915F9A9EE842}" destId="{E4116793-DB52-40D4-9341-527A9FBDA087}" srcOrd="14" destOrd="0" presId="urn:microsoft.com/office/officeart/2008/layout/AscendingPictureAccentProcess"/>
    <dgm:cxn modelId="{BE5DA71A-8F2A-4741-BD17-D90BC00C83E8}" type="presParOf" srcId="{8F54D4E8-C3BE-41C9-80EE-915F9A9EE842}" destId="{7F7098B1-9FDF-4255-AF25-567545F8C29F}" srcOrd="15" destOrd="0" presId="urn:microsoft.com/office/officeart/2008/layout/AscendingPictureAccentProcess"/>
    <dgm:cxn modelId="{641C3879-CA17-49FC-88B4-DCE0072CCFA3}" type="presParOf" srcId="{7F7098B1-9FDF-4255-AF25-567545F8C29F}" destId="{49F04A4F-863A-475D-A96E-77626BE46D83}" srcOrd="0" destOrd="0" presId="urn:microsoft.com/office/officeart/2008/layout/AscendingPictureAccentProcess"/>
    <dgm:cxn modelId="{7FE60B8B-3B10-4137-878D-82F11E7AD1C1}" type="presParOf" srcId="{8F54D4E8-C3BE-41C9-80EE-915F9A9EE842}" destId="{5692A4F1-DDA5-4406-A8F5-86E109B8B398}" srcOrd="16" destOrd="0" presId="urn:microsoft.com/office/officeart/2008/layout/AscendingPictureAccentProcess"/>
    <dgm:cxn modelId="{0D4A0224-0E7F-444E-A92D-BBA9515E56C6}" type="presParOf" srcId="{8F54D4E8-C3BE-41C9-80EE-915F9A9EE842}" destId="{B891ABB2-335F-4F02-9D96-B9DBF7B44A0C}" srcOrd="17" destOrd="0" presId="urn:microsoft.com/office/officeart/2008/layout/AscendingPictureAccentProcess"/>
    <dgm:cxn modelId="{B6D0D448-9EAD-4A10-9AAC-AADB1B5CC9B5}" type="presParOf" srcId="{B891ABB2-335F-4F02-9D96-B9DBF7B44A0C}" destId="{2BADB248-0C8E-45A3-B684-7E6BB4070D8B}" srcOrd="0" destOrd="0" presId="urn:microsoft.com/office/officeart/2008/layout/AscendingPictureAccen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0E3E55-4B87-492A-AC62-A010D3160421}">
      <dsp:nvSpPr>
        <dsp:cNvPr id="0" name=""/>
        <dsp:cNvSpPr/>
      </dsp:nvSpPr>
      <dsp:spPr>
        <a:xfrm>
          <a:off x="2591604" y="3449285"/>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3C06C5-00C0-449D-AC24-6B1B97CF17E3}">
      <dsp:nvSpPr>
        <dsp:cNvPr id="0" name=""/>
        <dsp:cNvSpPr/>
      </dsp:nvSpPr>
      <dsp:spPr>
        <a:xfrm>
          <a:off x="2353873" y="3563726"/>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FB3258-3E52-4991-86D0-EBCF57F3DF31}">
      <dsp:nvSpPr>
        <dsp:cNvPr id="0" name=""/>
        <dsp:cNvSpPr/>
      </dsp:nvSpPr>
      <dsp:spPr>
        <a:xfrm>
          <a:off x="2104791" y="3654122"/>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8184C7-54B6-4580-A735-86A94675D503}">
      <dsp:nvSpPr>
        <dsp:cNvPr id="0" name=""/>
        <dsp:cNvSpPr/>
      </dsp:nvSpPr>
      <dsp:spPr>
        <a:xfrm>
          <a:off x="3732964" y="2124525"/>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3310EA-C405-417C-BD4C-7F7E2F2C9267}">
      <dsp:nvSpPr>
        <dsp:cNvPr id="0" name=""/>
        <dsp:cNvSpPr/>
      </dsp:nvSpPr>
      <dsp:spPr>
        <a:xfrm>
          <a:off x="3637115" y="2357415"/>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6B85F3-D0E3-4320-B827-E34E9A180AF5}">
      <dsp:nvSpPr>
        <dsp:cNvPr id="0" name=""/>
        <dsp:cNvSpPr/>
      </dsp:nvSpPr>
      <dsp:spPr>
        <a:xfrm>
          <a:off x="3569012" y="371388"/>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676578-208D-4DFC-849C-BD399538B2D0}">
      <dsp:nvSpPr>
        <dsp:cNvPr id="0" name=""/>
        <dsp:cNvSpPr/>
      </dsp:nvSpPr>
      <dsp:spPr>
        <a:xfrm>
          <a:off x="3744315" y="260064"/>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5CB2B0-C8B8-416A-B075-486F66A70C69}">
      <dsp:nvSpPr>
        <dsp:cNvPr id="0" name=""/>
        <dsp:cNvSpPr/>
      </dsp:nvSpPr>
      <dsp:spPr>
        <a:xfrm>
          <a:off x="3919617" y="148739"/>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73D4A9-91C7-4BAB-9EDA-02780A43B816}">
      <dsp:nvSpPr>
        <dsp:cNvPr id="0" name=""/>
        <dsp:cNvSpPr/>
      </dsp:nvSpPr>
      <dsp:spPr>
        <a:xfrm>
          <a:off x="4094920" y="260064"/>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19BFA2-8E57-4FCB-9413-0B4A13630DE0}">
      <dsp:nvSpPr>
        <dsp:cNvPr id="0" name=""/>
        <dsp:cNvSpPr/>
      </dsp:nvSpPr>
      <dsp:spPr>
        <a:xfrm>
          <a:off x="4270223" y="371388"/>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E5ED81-BDA8-4AE7-AE95-12226CB12168}">
      <dsp:nvSpPr>
        <dsp:cNvPr id="0" name=""/>
        <dsp:cNvSpPr/>
      </dsp:nvSpPr>
      <dsp:spPr>
        <a:xfrm>
          <a:off x="3919617" y="383411"/>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9DFCE-1F67-4575-88C8-C3EE616BB790}">
      <dsp:nvSpPr>
        <dsp:cNvPr id="0" name=""/>
        <dsp:cNvSpPr/>
      </dsp:nvSpPr>
      <dsp:spPr>
        <a:xfrm>
          <a:off x="3919617" y="618528"/>
          <a:ext cx="126117" cy="126117"/>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5670B7-912E-426C-8965-96DA77C5B2E6}">
      <dsp:nvSpPr>
        <dsp:cNvPr id="0" name=""/>
        <dsp:cNvSpPr/>
      </dsp:nvSpPr>
      <dsp:spPr>
        <a:xfrm>
          <a:off x="1489970" y="3922462"/>
          <a:ext cx="2720347" cy="7293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807" tIns="106680" rIns="106680" bIns="106680" numCol="1" spcCol="1270" anchor="ctr" anchorCtr="0">
          <a:noAutofit/>
        </a:bodyPr>
        <a:lstStyle/>
        <a:p>
          <a:pPr lvl="0" algn="r" defTabSz="1244600" rtl="1">
            <a:lnSpc>
              <a:spcPct val="90000"/>
            </a:lnSpc>
            <a:spcBef>
              <a:spcPct val="0"/>
            </a:spcBef>
            <a:spcAft>
              <a:spcPct val="35000"/>
            </a:spcAft>
          </a:pPr>
          <a:r>
            <a:rPr lang="ar-AE" sz="2800" b="1" kern="1200" dirty="0" smtClean="0">
              <a:solidFill>
                <a:schemeClr val="bg1"/>
              </a:solidFill>
              <a:effectLst/>
              <a:latin typeface="Microsoft Uighur" pitchFamily="2" charset="-78"/>
              <a:cs typeface="Microsoft Uighur" pitchFamily="2" charset="-78"/>
            </a:rPr>
            <a:t>أرملة = امرأة توفي زوجها/ وحدة</a:t>
          </a:r>
          <a:endParaRPr lang="he-IL" sz="2800" b="1" kern="1200" dirty="0">
            <a:solidFill>
              <a:schemeClr val="bg1"/>
            </a:solidFill>
            <a:effectLst/>
            <a:latin typeface="Microsoft Uighur" pitchFamily="2" charset="-78"/>
          </a:endParaRPr>
        </a:p>
      </dsp:txBody>
      <dsp:txXfrm>
        <a:off x="1525576" y="3958068"/>
        <a:ext cx="2649135" cy="658185"/>
      </dsp:txXfrm>
    </dsp:sp>
    <dsp:sp modelId="{CA53CA02-7C95-404B-BAAD-317BE511FC8E}">
      <dsp:nvSpPr>
        <dsp:cNvPr id="0" name=""/>
        <dsp:cNvSpPr/>
      </dsp:nvSpPr>
      <dsp:spPr>
        <a:xfrm>
          <a:off x="735789" y="3207314"/>
          <a:ext cx="1261171" cy="1261082"/>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8000" r="-28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116793-DB52-40D4-9341-527A9FBDA087}">
      <dsp:nvSpPr>
        <dsp:cNvPr id="0" name=""/>
        <dsp:cNvSpPr/>
      </dsp:nvSpPr>
      <dsp:spPr>
        <a:xfrm>
          <a:off x="3239846" y="2975314"/>
          <a:ext cx="2720347" cy="7293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807" tIns="152400" rIns="152400" bIns="152400" numCol="1" spcCol="1270" anchor="ctr" anchorCtr="0">
          <a:noAutofit/>
        </a:bodyPr>
        <a:lstStyle/>
        <a:p>
          <a:pPr lvl="0" algn="r" defTabSz="1778000" rtl="1">
            <a:lnSpc>
              <a:spcPct val="90000"/>
            </a:lnSpc>
            <a:spcBef>
              <a:spcPct val="0"/>
            </a:spcBef>
            <a:spcAft>
              <a:spcPct val="35000"/>
            </a:spcAft>
          </a:pPr>
          <a:r>
            <a:rPr lang="ar-AE" sz="4000" b="1" kern="1200" dirty="0" smtClean="0">
              <a:latin typeface="Microsoft Uighur" pitchFamily="2" charset="-78"/>
              <a:cs typeface="Microsoft Uighur" pitchFamily="2" charset="-78"/>
            </a:rPr>
            <a:t>مرضعة</a:t>
          </a:r>
          <a:r>
            <a:rPr lang="ar-AE" sz="4400" b="1" kern="1200" dirty="0" smtClean="0">
              <a:latin typeface="Microsoft Uighur" pitchFamily="2" charset="-78"/>
              <a:cs typeface="Microsoft Uighur" pitchFamily="2" charset="-78"/>
            </a:rPr>
            <a:t>/ إعالة</a:t>
          </a:r>
          <a:endParaRPr lang="he-IL" sz="4400" b="1" kern="1200" dirty="0">
            <a:latin typeface="Microsoft Uighur" pitchFamily="2" charset="-78"/>
          </a:endParaRPr>
        </a:p>
      </dsp:txBody>
      <dsp:txXfrm>
        <a:off x="3275452" y="3010920"/>
        <a:ext cx="2649135" cy="658185"/>
      </dsp:txXfrm>
    </dsp:sp>
    <dsp:sp modelId="{49F04A4F-863A-475D-A96E-77626BE46D83}">
      <dsp:nvSpPr>
        <dsp:cNvPr id="0" name=""/>
        <dsp:cNvSpPr/>
      </dsp:nvSpPr>
      <dsp:spPr>
        <a:xfrm>
          <a:off x="2416818" y="2269234"/>
          <a:ext cx="1261171" cy="1261082"/>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69000" r="-6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92A4F1-DDA5-4406-A8F5-86E109B8B398}">
      <dsp:nvSpPr>
        <dsp:cNvPr id="0" name=""/>
        <dsp:cNvSpPr/>
      </dsp:nvSpPr>
      <dsp:spPr>
        <a:xfrm>
          <a:off x="4043212" y="1538785"/>
          <a:ext cx="2720347" cy="7293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5807" tIns="137160" rIns="137160" bIns="137160" numCol="1" spcCol="1270" anchor="ctr" anchorCtr="0">
          <a:noAutofit/>
        </a:bodyPr>
        <a:lstStyle/>
        <a:p>
          <a:pPr lvl="0" algn="r" defTabSz="1600200" rtl="1">
            <a:lnSpc>
              <a:spcPct val="90000"/>
            </a:lnSpc>
            <a:spcBef>
              <a:spcPct val="0"/>
            </a:spcBef>
            <a:spcAft>
              <a:spcPct val="35000"/>
            </a:spcAft>
          </a:pPr>
          <a:r>
            <a:rPr lang="ar-AE" sz="3600" b="1" kern="1200" dirty="0" smtClean="0">
              <a:latin typeface="Microsoft Uighur" pitchFamily="2" charset="-78"/>
              <a:cs typeface="Microsoft Uighur" pitchFamily="2" charset="-78"/>
            </a:rPr>
            <a:t>مشكلة اجتماعية </a:t>
          </a:r>
          <a:endParaRPr lang="he-IL" sz="3600" b="1" kern="1200" dirty="0">
            <a:latin typeface="Microsoft Uighur" pitchFamily="2" charset="-78"/>
          </a:endParaRPr>
        </a:p>
      </dsp:txBody>
      <dsp:txXfrm>
        <a:off x="4078818" y="1574391"/>
        <a:ext cx="2649135" cy="658185"/>
      </dsp:txXfrm>
    </dsp:sp>
    <dsp:sp modelId="{2BADB248-0C8E-45A3-B684-7E6BB4070D8B}">
      <dsp:nvSpPr>
        <dsp:cNvPr id="0" name=""/>
        <dsp:cNvSpPr/>
      </dsp:nvSpPr>
      <dsp:spPr>
        <a:xfrm>
          <a:off x="3136896" y="829072"/>
          <a:ext cx="1261171" cy="1261082"/>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4" name="כותרת 13"/>
          <p:cNvSpPr>
            <a:spLocks noGrp="1"/>
          </p:cNvSpPr>
          <p:nvPr>
            <p:ph type="ctrTitle"/>
          </p:nvPr>
        </p:nvSpPr>
        <p:spPr>
          <a:xfrm>
            <a:off x="1432560" y="359898"/>
            <a:ext cx="7406640" cy="1472184"/>
          </a:xfrm>
        </p:spPr>
        <p:txBody>
          <a:bodyPr anchor="b"/>
          <a:lstStyle>
            <a:lvl1pPr algn="l">
              <a:defRPr/>
            </a:lvl1pPr>
            <a:extLst/>
          </a:lstStyle>
          <a:p>
            <a:r>
              <a:rPr kumimoji="0" lang="he-IL" smtClean="0"/>
              <a:t>לחץ כדי לערוך סגנון כותרת של תבנית בסיס</a:t>
            </a:r>
            <a:endParaRPr kumimoji="0" lang="en-US"/>
          </a:p>
        </p:txBody>
      </p:sp>
      <p:sp>
        <p:nvSpPr>
          <p:cNvPr id="22" name="כותרת משנה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smtClean="0"/>
              <a:t>לחץ כדי לערוך סגנון כותרת משנה של תבנית בסיס</a:t>
            </a:r>
            <a:endParaRPr kumimoji="0" lang="en-US"/>
          </a:p>
        </p:txBody>
      </p:sp>
      <p:sp>
        <p:nvSpPr>
          <p:cNvPr id="7" name="מציין מיקום של תאריך 6"/>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20" name="מציין מיקום של כותרת תחתונה 19"/>
          <p:cNvSpPr>
            <a:spLocks noGrp="1"/>
          </p:cNvSpPr>
          <p:nvPr>
            <p:ph type="ftr" sz="quarter" idx="11"/>
          </p:nvPr>
        </p:nvSpPr>
        <p:spPr/>
        <p:txBody>
          <a:bodyPr/>
          <a:lstStyle>
            <a:extLst/>
          </a:lstStyle>
          <a:p>
            <a:endParaRPr lang="he-IL"/>
          </a:p>
        </p:txBody>
      </p:sp>
      <p:sp>
        <p:nvSpPr>
          <p:cNvPr id="10" name="מציין מיקום של מספר שקופית 9"/>
          <p:cNvSpPr>
            <a:spLocks noGrp="1"/>
          </p:cNvSpPr>
          <p:nvPr>
            <p:ph type="sldNum" sz="quarter" idx="12"/>
          </p:nvPr>
        </p:nvSpPr>
        <p:spPr/>
        <p:txBody>
          <a:bodyPr/>
          <a:lstStyle>
            <a:extLst/>
          </a:lstStyle>
          <a:p>
            <a:fld id="{821BF456-6304-4C9C-9A40-46E92943E47A}" type="slidenum">
              <a:rPr lang="he-IL" smtClean="0"/>
              <a:t>‹#›</a:t>
            </a:fld>
            <a:endParaRPr lang="he-IL"/>
          </a:p>
        </p:txBody>
      </p:sp>
      <p:sp>
        <p:nvSpPr>
          <p:cNvPr id="8" name="אליפסה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אליפסה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extLs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58000" y="274639"/>
            <a:ext cx="1828800" cy="5851525"/>
          </a:xfrm>
        </p:spPr>
        <p:txBody>
          <a:bodyPr vert="eaVert"/>
          <a:lstStyle>
            <a:extLs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1143000" y="274640"/>
            <a:ext cx="5562600" cy="5851525"/>
          </a:xfrm>
        </p:spPr>
        <p:txBody>
          <a:bodyPr vert="eaVert"/>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extLst/>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7" name="מלבן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כותרת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5" name="מציין מיקום של כותרת תחתונה 4"/>
          <p:cNvSpPr>
            <a:spLocks noGrp="1"/>
          </p:cNvSpPr>
          <p:nvPr>
            <p:ph type="ftr" sz="quarter" idx="11"/>
          </p:nvPr>
        </p:nvSpPr>
        <p:spPr/>
        <p:txBody>
          <a:bodyPr/>
          <a:lstStyle>
            <a:extLst/>
          </a:lstStyle>
          <a:p>
            <a:endParaRPr lang="he-IL"/>
          </a:p>
        </p:txBody>
      </p:sp>
      <p:sp>
        <p:nvSpPr>
          <p:cNvPr id="6" name="מציין מיקום של מספר שקופית 5"/>
          <p:cNvSpPr>
            <a:spLocks noGrp="1"/>
          </p:cNvSpPr>
          <p:nvPr>
            <p:ph type="sldNum" sz="quarter" idx="12"/>
          </p:nvPr>
        </p:nvSpPr>
        <p:spPr/>
        <p:txBody>
          <a:bodyPr/>
          <a:lstStyle>
            <a:extLst/>
          </a:lstStyle>
          <a:p>
            <a:fld id="{821BF456-6304-4C9C-9A40-46E92943E47A}" type="slidenum">
              <a:rPr lang="he-IL" smtClean="0"/>
              <a:t>‹#›</a:t>
            </a:fld>
            <a:endParaRPr lang="he-IL"/>
          </a:p>
        </p:txBody>
      </p:sp>
      <p:sp>
        <p:nvSpPr>
          <p:cNvPr id="10" name="מלבן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אליפסה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אליפסה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lstStyle>
            <a:extLst/>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6" name="מציין מיקום של כותרת תחתונה 5"/>
          <p:cNvSpPr>
            <a:spLocks noGrp="1"/>
          </p:cNvSpPr>
          <p:nvPr>
            <p:ph type="ftr" sz="quarter" idx="11"/>
          </p:nvPr>
        </p:nvSpPr>
        <p:spPr/>
        <p:txBody>
          <a:bodyPr/>
          <a:lstStyle>
            <a:extLst/>
          </a:lstStyle>
          <a:p>
            <a:endParaRPr lang="he-IL"/>
          </a:p>
        </p:txBody>
      </p:sp>
      <p:sp>
        <p:nvSpPr>
          <p:cNvPr id="7" name="מציין מיקום של מספר שקופית 6"/>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8" name="מציין מיקום של כותרת תחתונה 7"/>
          <p:cNvSpPr>
            <a:spLocks noGrp="1"/>
          </p:cNvSpPr>
          <p:nvPr>
            <p:ph type="ftr" sz="quarter" idx="11"/>
          </p:nvPr>
        </p:nvSpPr>
        <p:spPr/>
        <p:txBody>
          <a:bodyPr/>
          <a:lstStyle>
            <a:extLst/>
          </a:lstStyle>
          <a:p>
            <a:endParaRPr lang="he-IL"/>
          </a:p>
        </p:txBody>
      </p:sp>
      <p:sp>
        <p:nvSpPr>
          <p:cNvPr id="9" name="מציין מיקום של מספר שקופית 8"/>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nchor="ctr"/>
          <a:lstStyle>
            <a:extLst/>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4" name="מציין מיקום של כותרת תחתונה 3"/>
          <p:cNvSpPr>
            <a:spLocks noGrp="1"/>
          </p:cNvSpPr>
          <p:nvPr>
            <p:ph type="ftr" sz="quarter" idx="11"/>
          </p:nvPr>
        </p:nvSpPr>
        <p:spPr/>
        <p:txBody>
          <a:bodyPr/>
          <a:lstStyle>
            <a:extLst/>
          </a:lstStyle>
          <a:p>
            <a:endParaRPr lang="he-IL"/>
          </a:p>
        </p:txBody>
      </p:sp>
      <p:sp>
        <p:nvSpPr>
          <p:cNvPr id="5" name="מציין מיקום של מספר שקופית 4"/>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מלבן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מציין מיקום של תאריך 1"/>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3" name="מציין מיקום של כותרת תחתונה 2"/>
          <p:cNvSpPr>
            <a:spLocks noGrp="1"/>
          </p:cNvSpPr>
          <p:nvPr>
            <p:ph type="ftr" sz="quarter" idx="11"/>
          </p:nvPr>
        </p:nvSpPr>
        <p:spPr/>
        <p:txBody>
          <a:bodyPr/>
          <a:lstStyle>
            <a:extLst/>
          </a:lstStyle>
          <a:p>
            <a:endParaRPr lang="he-IL"/>
          </a:p>
        </p:txBody>
      </p:sp>
      <p:sp>
        <p:nvSpPr>
          <p:cNvPr id="4" name="מציין מיקום של מספר שקופית 3"/>
          <p:cNvSpPr>
            <a:spLocks noGrp="1"/>
          </p:cNvSpPr>
          <p:nvPr>
            <p:ph type="sldNum" sz="quarter" idx="12"/>
          </p:nvPr>
        </p:nvSpPr>
        <p:spPr/>
        <p:txBody>
          <a:bodyPr/>
          <a:lstStyle>
            <a:extLst/>
          </a:lstStyle>
          <a:p>
            <a:fld id="{821BF456-6304-4C9C-9A40-46E92943E47A}" type="slidenum">
              <a:rPr lang="he-IL" smtClean="0"/>
              <a:t>‹#›</a:t>
            </a:fld>
            <a:endParaRPr lang="he-IL"/>
          </a:p>
        </p:txBody>
      </p:sp>
      <p:sp>
        <p:nvSpPr>
          <p:cNvPr id="6" name="מלבן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6" name="מציין מיקום של כותרת תחתונה 5"/>
          <p:cNvSpPr>
            <a:spLocks noGrp="1"/>
          </p:cNvSpPr>
          <p:nvPr>
            <p:ph type="ftr" sz="quarter" idx="11"/>
          </p:nvPr>
        </p:nvSpPr>
        <p:spPr/>
        <p:txBody>
          <a:bodyPr/>
          <a:lstStyle>
            <a:extLst/>
          </a:lstStyle>
          <a:p>
            <a:endParaRPr lang="he-IL"/>
          </a:p>
        </p:txBody>
      </p:sp>
      <p:sp>
        <p:nvSpPr>
          <p:cNvPr id="7" name="מציין מיקום של מספר שקופית 6"/>
          <p:cNvSpPr>
            <a:spLocks noGrp="1"/>
          </p:cNvSpPr>
          <p:nvPr>
            <p:ph type="sldNum" sz="quarter" idx="12"/>
          </p:nvPr>
        </p:nvSpPr>
        <p:spPr/>
        <p:txBody>
          <a:bodyPr/>
          <a:lstStyle>
            <a:extLst/>
          </a:lstStyle>
          <a:p>
            <a:fld id="{821BF456-6304-4C9C-9A40-46E92943E47A}"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extLst/>
          </a:lstStyle>
          <a:p>
            <a:fld id="{2BBE77A4-DB40-4C61-96C4-0E7155A7D839}" type="datetimeFigureOut">
              <a:rPr lang="he-IL" smtClean="0"/>
              <a:t>כ"ג/שבט/תשפ"א</a:t>
            </a:fld>
            <a:endParaRPr lang="he-IL"/>
          </a:p>
        </p:txBody>
      </p:sp>
      <p:sp>
        <p:nvSpPr>
          <p:cNvPr id="6" name="מציין מיקום של כותרת תחתונה 5"/>
          <p:cNvSpPr>
            <a:spLocks noGrp="1"/>
          </p:cNvSpPr>
          <p:nvPr>
            <p:ph type="ftr" sz="quarter" idx="11"/>
          </p:nvPr>
        </p:nvSpPr>
        <p:spPr/>
        <p:txBody>
          <a:bodyPr/>
          <a:lstStyle>
            <a:extLst/>
          </a:lstStyle>
          <a:p>
            <a:endParaRPr lang="he-IL"/>
          </a:p>
        </p:txBody>
      </p:sp>
      <p:sp>
        <p:nvSpPr>
          <p:cNvPr id="7" name="מציין מיקום של מספר שקופית 6"/>
          <p:cNvSpPr>
            <a:spLocks noGrp="1"/>
          </p:cNvSpPr>
          <p:nvPr>
            <p:ph type="sldNum" sz="quarter" idx="12"/>
          </p:nvPr>
        </p:nvSpPr>
        <p:spPr/>
        <p:txBody>
          <a:bodyPr/>
          <a:lstStyle>
            <a:extLst/>
          </a:lstStyle>
          <a:p>
            <a:fld id="{821BF456-6304-4C9C-9A40-46E92943E47A}" type="slidenum">
              <a:rPr lang="he-IL" smtClean="0"/>
              <a:t>‹#›</a:t>
            </a:fld>
            <a:endParaRPr lang="he-IL"/>
          </a:p>
        </p:txBody>
      </p:sp>
      <p:sp>
        <p:nvSpPr>
          <p:cNvPr id="8" name="מלבן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מציין מיקום של תמונה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he-IL" smtClean="0"/>
              <a:t>לחץ על הסמל כדי להוסיף תמונה</a:t>
            </a:r>
            <a:endParaRPr kumimoji="0" lang="en-US" dirty="0"/>
          </a:p>
        </p:txBody>
      </p:sp>
      <p:sp>
        <p:nvSpPr>
          <p:cNvPr id="9" name="תרשים זרימה: תהליך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תרשים זרימה: תהליך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מציין מיקום טקסט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he-IL" smtClean="0"/>
              <a:t>לחץ כדי לערוך סגנונות טקסט של תבנית בסיס</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עוגה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אליפסה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טבעת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מלבן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מציין מיקום של כותרת 4"/>
          <p:cNvSpPr>
            <a:spLocks noGrp="1"/>
          </p:cNvSpPr>
          <p:nvPr>
            <p:ph type="title"/>
          </p:nvPr>
        </p:nvSpPr>
        <p:spPr>
          <a:xfrm>
            <a:off x="1435608" y="274638"/>
            <a:ext cx="7498080" cy="1143000"/>
          </a:xfrm>
          <a:prstGeom prst="rect">
            <a:avLst/>
          </a:prstGeom>
        </p:spPr>
        <p:txBody>
          <a:bodyPr anchor="ctr">
            <a:normAutofit/>
          </a:bodyPr>
          <a:lstStyle>
            <a:extLst/>
          </a:lstStyle>
          <a:p>
            <a:r>
              <a:rPr kumimoji="0" lang="he-IL" smtClean="0"/>
              <a:t>לחץ כדי לערוך סגנון כותרת של תבנית בסיס</a:t>
            </a:r>
            <a:endParaRPr kumimoji="0" lang="en-US"/>
          </a:p>
        </p:txBody>
      </p:sp>
      <p:sp>
        <p:nvSpPr>
          <p:cNvPr id="9" name="מציין מיקום טקסט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24" name="מציין מיקום של תאריך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BBE77A4-DB40-4C61-96C4-0E7155A7D839}" type="datetimeFigureOut">
              <a:rPr lang="he-IL" smtClean="0"/>
              <a:t>כ"ג/שבט/תשפ"א</a:t>
            </a:fld>
            <a:endParaRPr lang="he-IL"/>
          </a:p>
        </p:txBody>
      </p:sp>
      <p:sp>
        <p:nvSpPr>
          <p:cNvPr id="10" name="מציין מיקום של כותרת תחתונה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he-IL"/>
          </a:p>
        </p:txBody>
      </p:sp>
      <p:sp>
        <p:nvSpPr>
          <p:cNvPr id="22" name="מציין מיקום של מספר שקופית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21BF456-6304-4C9C-9A40-46E92943E47A}" type="slidenum">
              <a:rPr lang="he-IL" smtClean="0"/>
              <a:t>‹#›</a:t>
            </a:fld>
            <a:endParaRPr lang="he-IL"/>
          </a:p>
        </p:txBody>
      </p:sp>
      <p:sp>
        <p:nvSpPr>
          <p:cNvPr id="15" name="מלבן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docs.google.com/forms/d/e/1FAIpQLScmD8V0elTDaUP-sPAcHz-CXfydtVie3KIfH-bveONteLbJIA/viewform?vc=0&amp;c=0&amp;w=1&amp;flr=0&amp;gxids=762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83568" y="476672"/>
            <a:ext cx="7772400" cy="1470025"/>
          </a:xfrm>
        </p:spPr>
        <p:txBody>
          <a:bodyPr/>
          <a:lstStyle/>
          <a:p>
            <a:endParaRPr lang="he-IL" dirty="0"/>
          </a:p>
        </p:txBody>
      </p:sp>
      <p:sp>
        <p:nvSpPr>
          <p:cNvPr id="3" name="כותרת משנה 2"/>
          <p:cNvSpPr>
            <a:spLocks noGrp="1"/>
          </p:cNvSpPr>
          <p:nvPr>
            <p:ph type="subTitle" idx="1"/>
          </p:nvPr>
        </p:nvSpPr>
        <p:spPr>
          <a:xfrm>
            <a:off x="1619672" y="2564904"/>
            <a:ext cx="6400800" cy="3528392"/>
          </a:xfrm>
        </p:spPr>
        <p:txBody>
          <a:bodyPr>
            <a:normAutofit lnSpcReduction="10000"/>
          </a:bodyPr>
          <a:lstStyle/>
          <a:p>
            <a:pPr algn="ctr"/>
            <a:r>
              <a:rPr lang="ar-AE" sz="5400" b="1" dirty="0" smtClean="0">
                <a:solidFill>
                  <a:srgbClr val="FF0000"/>
                </a:solidFill>
                <a:latin typeface="Microsoft Uighur" pitchFamily="2" charset="-78"/>
                <a:cs typeface="Microsoft Uighur" pitchFamily="2" charset="-78"/>
              </a:rPr>
              <a:t>الأرملة المرضعة</a:t>
            </a:r>
          </a:p>
          <a:p>
            <a:pPr algn="ctr"/>
            <a:r>
              <a:rPr lang="ar-AE" sz="5400" b="1" dirty="0" smtClean="0">
                <a:latin typeface="Microsoft Uighur" pitchFamily="2" charset="-78"/>
                <a:cs typeface="Microsoft Uighur" pitchFamily="2" charset="-78"/>
              </a:rPr>
              <a:t>الصف التاسع </a:t>
            </a:r>
          </a:p>
          <a:p>
            <a:pPr algn="ctr"/>
            <a:r>
              <a:rPr lang="ar-AE" sz="5400" b="1" dirty="0" smtClean="0">
                <a:latin typeface="Microsoft Uighur" pitchFamily="2" charset="-78"/>
                <a:cs typeface="Microsoft Uighur" pitchFamily="2" charset="-78"/>
              </a:rPr>
              <a:t>الأحد 07/02/2021</a:t>
            </a:r>
          </a:p>
          <a:p>
            <a:pPr algn="ctr"/>
            <a:r>
              <a:rPr lang="ar-AE" sz="5400" b="1" dirty="0" smtClean="0">
                <a:latin typeface="Microsoft Uighur" pitchFamily="2" charset="-78"/>
                <a:cs typeface="Microsoft Uighur" pitchFamily="2" charset="-78"/>
              </a:rPr>
              <a:t>مهمة 9/2021</a:t>
            </a:r>
            <a:endParaRPr lang="he-IL" sz="5400" b="1" dirty="0">
              <a:latin typeface="Microsoft Uighur"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32656"/>
            <a:ext cx="7992888" cy="1631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9532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435608" y="1340768"/>
            <a:ext cx="7498080" cy="3168352"/>
          </a:xfrm>
        </p:spPr>
        <p:txBody>
          <a:bodyPr/>
          <a:lstStyle/>
          <a:p>
            <a:pPr marL="82296" indent="0">
              <a:buNone/>
            </a:pPr>
            <a:r>
              <a:rPr lang="ar-AE" b="1" dirty="0">
                <a:solidFill>
                  <a:srgbClr val="FF0000"/>
                </a:solidFill>
                <a:latin typeface="Microsoft Uighur" pitchFamily="2" charset="-78"/>
                <a:cs typeface="Microsoft Uighur" pitchFamily="2" charset="-78"/>
              </a:rPr>
              <a:t>البيتين الأخيرين: </a:t>
            </a:r>
          </a:p>
          <a:p>
            <a:pPr marL="82296" indent="0">
              <a:buNone/>
            </a:pPr>
            <a:r>
              <a:rPr lang="ar-AE" dirty="0">
                <a:latin typeface="Microsoft Uighur" pitchFamily="2" charset="-78"/>
                <a:cs typeface="Microsoft Uighur" pitchFamily="2" charset="-78"/>
              </a:rPr>
              <a:t>الحلّ: يطلب الشـاعر من الناس الأحـرار في المجتمع، العطف والمسـاعدة و المـواسـاة لـهذه الأرملة المـرضعة ، أي نرى ان الشاعر ساعد هذه الأرملة بشكل حقيقي ولكنه يطلب ويقترح حلا اجتماعيا من جميع الناس كي لا تصاب أي أرملة بما أصاب هذه الأرملة البائسة وطفلتها.</a:t>
            </a:r>
          </a:p>
          <a:p>
            <a:pPr marL="82296" indent="0">
              <a:buNone/>
            </a:pPr>
            <a:endParaRPr lang="he-IL" dirty="0">
              <a:latin typeface="Microsoft Uighur" pitchFamily="2" charset="-78"/>
            </a:endParaRPr>
          </a:p>
        </p:txBody>
      </p:sp>
    </p:spTree>
    <p:extLst>
      <p:ext uri="{BB962C8B-B14F-4D97-AF65-F5344CB8AC3E}">
        <p14:creationId xmlns:p14="http://schemas.microsoft.com/office/powerpoint/2010/main" val="519914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ar-AE" b="1" dirty="0" smtClean="0">
                <a:latin typeface="Microsoft Uighur" pitchFamily="2" charset="-78"/>
                <a:cs typeface="Microsoft Uighur" pitchFamily="2" charset="-78"/>
              </a:rPr>
              <a:t>مناسبة القصيدة:</a:t>
            </a:r>
            <a:endParaRPr lang="he-IL" b="1" dirty="0">
              <a:latin typeface="Microsoft Uighur" pitchFamily="2" charset="-78"/>
            </a:endParaRPr>
          </a:p>
        </p:txBody>
      </p:sp>
      <p:sp>
        <p:nvSpPr>
          <p:cNvPr id="3" name="מציין מיקום תוכן 2"/>
          <p:cNvSpPr>
            <a:spLocks noGrp="1"/>
          </p:cNvSpPr>
          <p:nvPr>
            <p:ph idx="1"/>
          </p:nvPr>
        </p:nvSpPr>
        <p:spPr>
          <a:xfrm>
            <a:off x="1403648" y="1772816"/>
            <a:ext cx="7498080" cy="2341240"/>
          </a:xfrm>
        </p:spPr>
        <p:txBody>
          <a:bodyPr>
            <a:normAutofit/>
          </a:bodyPr>
          <a:lstStyle/>
          <a:p>
            <a:pPr marL="82296" indent="0">
              <a:buNone/>
            </a:pPr>
            <a:r>
              <a:rPr lang="ar-AE" sz="4000" b="1" dirty="0">
                <a:latin typeface="Microsoft Uighur" pitchFamily="2" charset="-78"/>
                <a:cs typeface="Microsoft Uighur" pitchFamily="2" charset="-78"/>
              </a:rPr>
              <a:t>يهدف الشاعر من خلال قصيدته الى ترسيخ القيم </a:t>
            </a:r>
            <a:r>
              <a:rPr lang="ar-AE" sz="4000" b="1" dirty="0" err="1">
                <a:latin typeface="Microsoft Uighur" pitchFamily="2" charset="-78"/>
                <a:cs typeface="Microsoft Uighur" pitchFamily="2" charset="-78"/>
              </a:rPr>
              <a:t>الاخلاقيه</a:t>
            </a:r>
            <a:r>
              <a:rPr lang="ar-AE" sz="4000" b="1" dirty="0">
                <a:latin typeface="Microsoft Uighur" pitchFamily="2" charset="-78"/>
                <a:cs typeface="Microsoft Uighur" pitchFamily="2" charset="-78"/>
              </a:rPr>
              <a:t> </a:t>
            </a:r>
            <a:r>
              <a:rPr lang="ar-AE" sz="4000" b="1" dirty="0" smtClean="0">
                <a:latin typeface="Microsoft Uighur" pitchFamily="2" charset="-78"/>
                <a:cs typeface="Microsoft Uighur" pitchFamily="2" charset="-78"/>
              </a:rPr>
              <a:t>مثل : الاحسان </a:t>
            </a:r>
            <a:r>
              <a:rPr lang="ar-AE" sz="4000" b="1" dirty="0">
                <a:latin typeface="Microsoft Uighur" pitchFamily="2" charset="-78"/>
                <a:cs typeface="Microsoft Uighur" pitchFamily="2" charset="-78"/>
              </a:rPr>
              <a:t>الى الفقراء ومواساة الايتام الفقراء ماديا ومعنويا، وكذلك تنميه روح التعاون والتضامن </a:t>
            </a:r>
            <a:r>
              <a:rPr lang="ar-AE" sz="4000" b="1" dirty="0" smtClean="0">
                <a:latin typeface="Microsoft Uighur" pitchFamily="2" charset="-78"/>
                <a:cs typeface="Microsoft Uighur" pitchFamily="2" charset="-78"/>
              </a:rPr>
              <a:t>الاجتماعي.</a:t>
            </a:r>
          </a:p>
          <a:p>
            <a:pPr marL="82296" indent="0">
              <a:buNone/>
            </a:pPr>
            <a:endParaRPr lang="ar-AE" dirty="0">
              <a:latin typeface="Microsoft Uighur" pitchFamily="2" charset="-78"/>
              <a:cs typeface="Microsoft Uighur" pitchFamily="2" charset="-78"/>
            </a:endParaRPr>
          </a:p>
          <a:p>
            <a:pPr marL="82296" indent="0">
              <a:buNone/>
            </a:pPr>
            <a:endParaRPr lang="he-IL" dirty="0">
              <a:latin typeface="Microsoft Uighur" pitchFamily="2" charset="-78"/>
            </a:endParaRPr>
          </a:p>
        </p:txBody>
      </p:sp>
    </p:spTree>
    <p:extLst>
      <p:ext uri="{BB962C8B-B14F-4D97-AF65-F5344CB8AC3E}">
        <p14:creationId xmlns:p14="http://schemas.microsoft.com/office/powerpoint/2010/main" val="1223314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algn="r"/>
            <a:r>
              <a:rPr lang="ar-AE" b="1" dirty="0" smtClean="0">
                <a:solidFill>
                  <a:srgbClr val="FF0000"/>
                </a:solidFill>
                <a:latin typeface="Microsoft Uighur" pitchFamily="2" charset="-78"/>
                <a:cs typeface="Microsoft Uighur" pitchFamily="2" charset="-78"/>
              </a:rPr>
              <a:t>المهمة: عزيزي الطالب اضغط على الرابط ادناه واجب عن المطلوب.</a:t>
            </a:r>
            <a:endParaRPr lang="he-IL" b="1" dirty="0">
              <a:solidFill>
                <a:srgbClr val="FF0000"/>
              </a:solidFill>
              <a:latin typeface="Microsoft Uighur" pitchFamily="2" charset="-78"/>
            </a:endParaRPr>
          </a:p>
        </p:txBody>
      </p:sp>
      <p:sp>
        <p:nvSpPr>
          <p:cNvPr id="3" name="מציין מיקום תוכן 2"/>
          <p:cNvSpPr>
            <a:spLocks noGrp="1"/>
          </p:cNvSpPr>
          <p:nvPr>
            <p:ph idx="1"/>
          </p:nvPr>
        </p:nvSpPr>
        <p:spPr/>
        <p:txBody>
          <a:bodyPr/>
          <a:lstStyle/>
          <a:p>
            <a:r>
              <a:rPr lang="en-US" dirty="0" smtClean="0">
                <a:hlinkClick r:id="rId2"/>
              </a:rPr>
              <a:t>https://docs.google.com/forms/d/e/1FAIpQLScmD8V0elTDaUP-sPAcHz-CXfydtVie3KIfH-bveONteLbJIA/viewform?vc=0&amp;c=0&amp;w=1&amp;flr=0&amp;gxids=7628</a:t>
            </a:r>
            <a:endParaRPr lang="he-IL" dirty="0" smtClean="0"/>
          </a:p>
          <a:p>
            <a:pPr marL="82296" indent="0">
              <a:buNone/>
            </a:pPr>
            <a:endParaRPr lang="he-IL" dirty="0"/>
          </a:p>
        </p:txBody>
      </p:sp>
    </p:spTree>
    <p:extLst>
      <p:ext uri="{BB962C8B-B14F-4D97-AF65-F5344CB8AC3E}">
        <p14:creationId xmlns:p14="http://schemas.microsoft.com/office/powerpoint/2010/main" val="18737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ar-AE" b="1" dirty="0" smtClean="0"/>
              <a:t>الأرملة المرضعة – معروف الرصافي :</a:t>
            </a:r>
            <a:endParaRPr lang="he-IL" b="1" dirty="0"/>
          </a:p>
        </p:txBody>
      </p:sp>
      <p:sp>
        <p:nvSpPr>
          <p:cNvPr id="3" name="מציין מיקום תוכן 2"/>
          <p:cNvSpPr>
            <a:spLocks noGrp="1"/>
          </p:cNvSpPr>
          <p:nvPr>
            <p:ph idx="1"/>
          </p:nvPr>
        </p:nvSpPr>
        <p:spPr/>
        <p:txBody>
          <a:bodyPr/>
          <a:lstStyle/>
          <a:p>
            <a:pPr marL="82296" indent="0">
              <a:buNone/>
            </a:pPr>
            <a:r>
              <a:rPr lang="ar-AE" sz="4800" b="1" dirty="0" smtClean="0">
                <a:latin typeface="Microsoft Uighur" pitchFamily="2" charset="-78"/>
                <a:cs typeface="Microsoft Uighur" pitchFamily="2" charset="-78"/>
              </a:rPr>
              <a:t>النص هو عبارة عن </a:t>
            </a:r>
            <a:r>
              <a:rPr lang="ar-AE" sz="4800" b="1" dirty="0">
                <a:latin typeface="Microsoft Uighur" pitchFamily="2" charset="-78"/>
                <a:cs typeface="Microsoft Uighur" pitchFamily="2" charset="-78"/>
              </a:rPr>
              <a:t>قصيدة شعريّة تطرح موضوعا وقضية واحدة ، وهي قصيدة عامودية ذات وزن وقافية موحّدة، بالتالي فهي قصيدة مبناها كلاسيكي قديم مضمونها حديث، هذه هي بعض المميزات لما نسميه الشعر </a:t>
            </a:r>
            <a:r>
              <a:rPr lang="ar-AE" sz="4800" b="1" dirty="0" err="1">
                <a:latin typeface="Microsoft Uighur" pitchFamily="2" charset="-78"/>
                <a:cs typeface="Microsoft Uighur" pitchFamily="2" charset="-78"/>
              </a:rPr>
              <a:t>النيوكلاسيكي</a:t>
            </a:r>
            <a:r>
              <a:rPr lang="ar-AE" sz="4800" b="1" dirty="0">
                <a:latin typeface="Microsoft Uighur" pitchFamily="2" charset="-78"/>
                <a:cs typeface="Microsoft Uighur" pitchFamily="2" charset="-78"/>
              </a:rPr>
              <a:t> (القديم الجديد) </a:t>
            </a:r>
            <a:r>
              <a:rPr lang="en-US" sz="4800" b="1" dirty="0">
                <a:latin typeface="Microsoft Uighur" pitchFamily="2" charset="-78"/>
                <a:cs typeface="Microsoft Uighur" pitchFamily="2" charset="-78"/>
              </a:rPr>
              <a:t>new classic</a:t>
            </a:r>
            <a:endParaRPr lang="he-IL" sz="4800" b="1" dirty="0">
              <a:latin typeface="Microsoft Uighur" pitchFamily="2" charset="-78"/>
            </a:endParaRPr>
          </a:p>
        </p:txBody>
      </p:sp>
    </p:spTree>
    <p:extLst>
      <p:ext uri="{BB962C8B-B14F-4D97-AF65-F5344CB8AC3E}">
        <p14:creationId xmlns:p14="http://schemas.microsoft.com/office/powerpoint/2010/main" val="2396449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ar-AE" b="1" dirty="0" smtClean="0"/>
              <a:t>من هو معروف الرصافي؟</a:t>
            </a:r>
            <a:endParaRPr lang="he-IL" b="1" dirty="0"/>
          </a:p>
        </p:txBody>
      </p:sp>
      <p:sp>
        <p:nvSpPr>
          <p:cNvPr id="3" name="מציין מיקום תוכן 2"/>
          <p:cNvSpPr>
            <a:spLocks noGrp="1"/>
          </p:cNvSpPr>
          <p:nvPr>
            <p:ph idx="1"/>
          </p:nvPr>
        </p:nvSpPr>
        <p:spPr>
          <a:xfrm>
            <a:off x="1435608" y="1447800"/>
            <a:ext cx="7498080" cy="5005536"/>
          </a:xfrm>
        </p:spPr>
        <p:txBody>
          <a:bodyPr>
            <a:noAutofit/>
          </a:bodyPr>
          <a:lstStyle/>
          <a:p>
            <a:pPr marL="82296" indent="0">
              <a:buNone/>
            </a:pPr>
            <a:r>
              <a:rPr lang="ar-AE" dirty="0" smtClean="0">
                <a:latin typeface="Microsoft Uighur" pitchFamily="2" charset="-78"/>
                <a:cs typeface="Microsoft Uighur" pitchFamily="2" charset="-78"/>
              </a:rPr>
              <a:t>يعتبر </a:t>
            </a:r>
            <a:r>
              <a:rPr lang="ar-AE" dirty="0">
                <a:latin typeface="Microsoft Uighur" pitchFamily="2" charset="-78"/>
                <a:cs typeface="Microsoft Uighur" pitchFamily="2" charset="-78"/>
              </a:rPr>
              <a:t>الشاعر معروف الرّصافيّ واحداً من أشهر الشعراء والكتّاب العرب الذين شاركوا في ترسيخ قواعد الفكر الحضاريّ الحديث، حيث ترك وراءه إرثاً عظيماً تنوّع بين النثر، والشعر، واللغة، والأدب عامة، وقد أهّله هذا الإرث إضافة إلى التجارب الحياتيّة التي اكتسبها أثناء مروره بالعديد من البلدان لأن يكون خير مَنْ يقود راية الإصلاح والتجديد بين كتّاب وشعراء عصره، فقد أجاد الرصافي من خلال أشعاره التي كانت متميزة بالشكل والمضمون من </a:t>
            </a:r>
            <a:r>
              <a:rPr lang="ar-AE" dirty="0">
                <a:solidFill>
                  <a:srgbClr val="FF0000"/>
                </a:solidFill>
                <a:latin typeface="Microsoft Uighur" pitchFamily="2" charset="-78"/>
                <a:cs typeface="Microsoft Uighur" pitchFamily="2" charset="-78"/>
              </a:rPr>
              <a:t>وصف مظاهر الحياة التي عاشها شعبه</a:t>
            </a:r>
            <a:r>
              <a:rPr lang="ar-AE" dirty="0">
                <a:latin typeface="Microsoft Uighur" pitchFamily="2" charset="-78"/>
                <a:cs typeface="Microsoft Uighur" pitchFamily="2" charset="-78"/>
              </a:rPr>
              <a:t>، وبرع في نقل الأحداث التي مرّ بها عصره، سواء أكانت اجتماعيّة أم سياسيّة، وقد امتازت هذه الأشعار بالسلاسة، وظهر فيها اهتمام الشاعر بالقوافي الموسيقيّة وبصياغة الألفاظ</a:t>
            </a:r>
            <a:r>
              <a:rPr lang="ar-AE" dirty="0" smtClean="0">
                <a:latin typeface="Microsoft Uighur" pitchFamily="2" charset="-78"/>
                <a:cs typeface="Microsoft Uighur" pitchFamily="2" charset="-78"/>
              </a:rPr>
              <a:t>.</a:t>
            </a:r>
            <a:endParaRPr lang="ar-AE" dirty="0">
              <a:latin typeface="Microsoft Uighur" pitchFamily="2" charset="-78"/>
              <a:cs typeface="Microsoft Uighur" pitchFamily="2" charset="-78"/>
            </a:endParaRPr>
          </a:p>
        </p:txBody>
      </p:sp>
    </p:spTree>
    <p:extLst>
      <p:ext uri="{BB962C8B-B14F-4D97-AF65-F5344CB8AC3E}">
        <p14:creationId xmlns:p14="http://schemas.microsoft.com/office/powerpoint/2010/main" val="1327076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ar-AE" b="1" dirty="0" smtClean="0">
                <a:solidFill>
                  <a:schemeClr val="accent5">
                    <a:lumMod val="75000"/>
                  </a:schemeClr>
                </a:solidFill>
                <a:latin typeface="Microsoft Uighur" pitchFamily="2" charset="-78"/>
                <a:cs typeface="Microsoft Uighur" pitchFamily="2" charset="-78"/>
              </a:rPr>
              <a:t>عنوان القصيدة</a:t>
            </a:r>
            <a:endParaRPr lang="he-IL" b="1" dirty="0">
              <a:solidFill>
                <a:schemeClr val="accent5">
                  <a:lumMod val="75000"/>
                </a:schemeClr>
              </a:solidFill>
              <a:latin typeface="Microsoft Uighur" pitchFamily="2" charset="-78"/>
            </a:endParaRP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2480354276"/>
              </p:ext>
            </p:extLst>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8671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ar-AE" sz="6000" b="1" dirty="0" smtClean="0">
                <a:effectLst/>
                <a:latin typeface="Microsoft Uighur" pitchFamily="2" charset="-78"/>
                <a:cs typeface="Microsoft Uighur" pitchFamily="2" charset="-78"/>
              </a:rPr>
              <a:t>شرح ابيات القصيدة:</a:t>
            </a:r>
            <a:endParaRPr lang="he-IL" sz="6000" b="1" dirty="0">
              <a:effectLst/>
              <a:latin typeface="Microsoft Uighur" pitchFamily="2" charset="-78"/>
            </a:endParaRPr>
          </a:p>
        </p:txBody>
      </p:sp>
      <p:sp>
        <p:nvSpPr>
          <p:cNvPr id="3" name="מציין מיקום תוכן 2"/>
          <p:cNvSpPr>
            <a:spLocks noGrp="1"/>
          </p:cNvSpPr>
          <p:nvPr>
            <p:ph idx="1"/>
          </p:nvPr>
        </p:nvSpPr>
        <p:spPr/>
        <p:txBody>
          <a:bodyPr>
            <a:normAutofit lnSpcReduction="10000"/>
          </a:bodyPr>
          <a:lstStyle/>
          <a:p>
            <a:r>
              <a:rPr lang="ar-AE" sz="3600" b="1" dirty="0" smtClean="0">
                <a:solidFill>
                  <a:srgbClr val="FF0000"/>
                </a:solidFill>
                <a:latin typeface="Microsoft Uighur" pitchFamily="2" charset="-78"/>
                <a:cs typeface="Microsoft Uighur" pitchFamily="2" charset="-78"/>
              </a:rPr>
              <a:t>حالة الأمومة:</a:t>
            </a:r>
          </a:p>
          <a:p>
            <a:pPr marL="82296" indent="0">
              <a:buNone/>
            </a:pPr>
            <a:r>
              <a:rPr lang="ar-AE" b="1" dirty="0" smtClean="0">
                <a:solidFill>
                  <a:srgbClr val="FF0000"/>
                </a:solidFill>
                <a:latin typeface="Microsoft Uighur" pitchFamily="2" charset="-78"/>
                <a:cs typeface="Microsoft Uighur" pitchFamily="2" charset="-78"/>
              </a:rPr>
              <a:t>الأبيات </a:t>
            </a:r>
            <a:r>
              <a:rPr lang="ar-AE" b="1" dirty="0">
                <a:solidFill>
                  <a:srgbClr val="FF0000"/>
                </a:solidFill>
                <a:latin typeface="Microsoft Uighur" pitchFamily="2" charset="-78"/>
                <a:cs typeface="Microsoft Uighur" pitchFamily="2" charset="-78"/>
              </a:rPr>
              <a:t>1-3</a:t>
            </a:r>
            <a:r>
              <a:rPr lang="ar-AE" b="1" dirty="0">
                <a:latin typeface="Microsoft Uighur" pitchFamily="2" charset="-78"/>
                <a:cs typeface="Microsoft Uighur" pitchFamily="2" charset="-78"/>
              </a:rPr>
              <a:t>: </a:t>
            </a:r>
          </a:p>
          <a:p>
            <a:pPr marL="82296" indent="0">
              <a:buNone/>
            </a:pPr>
            <a:r>
              <a:rPr lang="ar-AE" sz="2800" dirty="0">
                <a:latin typeface="Microsoft Uighur" pitchFamily="2" charset="-78"/>
                <a:cs typeface="Microsoft Uighur" pitchFamily="2" charset="-78"/>
              </a:rPr>
              <a:t>يبدأ الـشـاعر القصيدة باللقاء ، هـذا اللـقاء غـيـر منـتـظـر بل صدفة ، و هـو يتمنى ألا يحـدث هـذا الـلقاء ، حيـث جـاءت " مـا " الـنافـية ( ليتـنـي مـا كـنـت ألـقـاهـا ) ، لكـن وقـع الـلقاء ، وواصـل الـشـاعر وصـفـه لهــا ورصـده لـخطـواتـهـا قـائـلاً : </a:t>
            </a:r>
          </a:p>
          <a:p>
            <a:pPr marL="82296" indent="0">
              <a:buNone/>
            </a:pPr>
            <a:r>
              <a:rPr lang="ar-AE" sz="2800" dirty="0">
                <a:latin typeface="Microsoft Uighur" pitchFamily="2" charset="-78"/>
                <a:cs typeface="Microsoft Uighur" pitchFamily="2" charset="-78"/>
              </a:rPr>
              <a:t>( تَمْشِي وَقَدْ أَثْقَلَ الإمْلاقُ مَمْشَاهَـا )</a:t>
            </a:r>
          </a:p>
          <a:p>
            <a:pPr marL="82296" indent="0">
              <a:buNone/>
            </a:pPr>
            <a:r>
              <a:rPr lang="ar-AE" sz="2800" dirty="0">
                <a:latin typeface="Microsoft Uighur" pitchFamily="2" charset="-78"/>
                <a:cs typeface="Microsoft Uighur" pitchFamily="2" charset="-78"/>
              </a:rPr>
              <a:t>حـيـث الـخطوب أي الهموم والمصائب أثـقـلـت مـن مـشــيـتـهـا ، بـحـالـتـهـا الـفـقـيـرة </a:t>
            </a:r>
            <a:r>
              <a:rPr lang="ar-AE" sz="2800" dirty="0" err="1">
                <a:latin typeface="Microsoft Uighur" pitchFamily="2" charset="-78"/>
                <a:cs typeface="Microsoft Uighur" pitchFamily="2" charset="-78"/>
              </a:rPr>
              <a:t>الـتـى</a:t>
            </a:r>
            <a:r>
              <a:rPr lang="ar-AE" sz="2800" dirty="0">
                <a:latin typeface="Microsoft Uighur" pitchFamily="2" charset="-78"/>
                <a:cs typeface="Microsoft Uighur" pitchFamily="2" charset="-78"/>
              </a:rPr>
              <a:t> يـرثـى لـهــا ، مما جـعـل دمـوع عـيـنـيـهـا تتســاقـط عـلـى خـديـهــا ، ونتيجة لهــذا الـبـكـاء الـمـســتـمـر " </a:t>
            </a:r>
            <a:r>
              <a:rPr lang="ar-AE" sz="2800" dirty="0" err="1">
                <a:latin typeface="Microsoft Uighur" pitchFamily="2" charset="-78"/>
                <a:cs typeface="Microsoft Uighur" pitchFamily="2" charset="-78"/>
              </a:rPr>
              <a:t>إحـمـرت</a:t>
            </a:r>
            <a:r>
              <a:rPr lang="ar-AE" sz="2800" dirty="0">
                <a:latin typeface="Microsoft Uighur" pitchFamily="2" charset="-78"/>
                <a:cs typeface="Microsoft Uighur" pitchFamily="2" charset="-78"/>
              </a:rPr>
              <a:t> مـدامـعـهـا – و شــحـب وجـهـهــا – و </a:t>
            </a:r>
            <a:r>
              <a:rPr lang="ar-AE" sz="2800" dirty="0" err="1">
                <a:latin typeface="Microsoft Uighur" pitchFamily="2" charset="-78"/>
                <a:cs typeface="Microsoft Uighur" pitchFamily="2" charset="-78"/>
              </a:rPr>
              <a:t>إصـفــر</a:t>
            </a:r>
            <a:r>
              <a:rPr lang="ar-AE" sz="2800" dirty="0">
                <a:latin typeface="Microsoft Uighur" pitchFamily="2" charset="-78"/>
                <a:cs typeface="Microsoft Uighur" pitchFamily="2" charset="-78"/>
              </a:rPr>
              <a:t> كَـالوَرْسِ مـن جـوع مـحـيـاهـا " و الورس : نبات مبرقش لونه أحمـر عليه زغب أصفـر.</a:t>
            </a:r>
          </a:p>
          <a:p>
            <a:pPr marL="82296" indent="0">
              <a:buNone/>
            </a:pPr>
            <a:endParaRPr lang="he-IL" sz="2400" b="1" dirty="0">
              <a:latin typeface="Microsoft Uighur" pitchFamily="2" charset="-78"/>
            </a:endParaRPr>
          </a:p>
        </p:txBody>
      </p:sp>
    </p:spTree>
    <p:extLst>
      <p:ext uri="{BB962C8B-B14F-4D97-AF65-F5344CB8AC3E}">
        <p14:creationId xmlns:p14="http://schemas.microsoft.com/office/powerpoint/2010/main" val="602078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435608" y="476672"/>
            <a:ext cx="7498080" cy="5771728"/>
          </a:xfrm>
        </p:spPr>
        <p:txBody>
          <a:bodyPr>
            <a:normAutofit fontScale="92500" lnSpcReduction="10000"/>
          </a:bodyPr>
          <a:lstStyle/>
          <a:p>
            <a:pPr marL="82296" indent="0">
              <a:buNone/>
            </a:pPr>
            <a:r>
              <a:rPr lang="ar-AE" sz="3600" b="1" dirty="0">
                <a:solidFill>
                  <a:srgbClr val="FF0000"/>
                </a:solidFill>
                <a:latin typeface="Microsoft Uighur" pitchFamily="2" charset="-78"/>
                <a:cs typeface="Microsoft Uighur" pitchFamily="2" charset="-78"/>
              </a:rPr>
              <a:t>الأبيات 4-6: </a:t>
            </a:r>
          </a:p>
          <a:p>
            <a:pPr marL="82296" indent="0">
              <a:buNone/>
            </a:pPr>
            <a:r>
              <a:rPr lang="ar-AE" sz="3600" dirty="0">
                <a:latin typeface="Microsoft Uighur" pitchFamily="2" charset="-78"/>
                <a:cs typeface="Microsoft Uighur" pitchFamily="2" charset="-78"/>
              </a:rPr>
              <a:t>يصف الشــاعـر تـأثيـر مـوت زوجـهـا ، الذي جعل حالتها تتراجع وتزداد سوءا إلـى درجة الـبـؤس . </a:t>
            </a:r>
          </a:p>
          <a:p>
            <a:pPr marL="82296" indent="0">
              <a:buNone/>
            </a:pPr>
            <a:r>
              <a:rPr lang="ar-AE" sz="3600" dirty="0">
                <a:latin typeface="Microsoft Uighur" pitchFamily="2" charset="-78"/>
                <a:cs typeface="Microsoft Uighur" pitchFamily="2" charset="-78"/>
              </a:rPr>
              <a:t>وفي هذا البيت توجد الـمـوسيـقـى الـداخـلـيـة ، أي أن البيت مقسّم بطريقة فنية فيه موسيقى: </a:t>
            </a:r>
          </a:p>
          <a:p>
            <a:r>
              <a:rPr lang="ar-AE" sz="3600" dirty="0">
                <a:latin typeface="Microsoft Uighur" pitchFamily="2" charset="-78"/>
                <a:cs typeface="Microsoft Uighur" pitchFamily="2" charset="-78"/>
              </a:rPr>
              <a:t>المَوْتُ أَفْجَعَهَـا وَالفَقْرُ أَوْجَعَهَا ===== وَالهَمُّ أَنْحَلَهَا وَالغَمُّ </a:t>
            </a:r>
            <a:r>
              <a:rPr lang="ar-AE" sz="3600" dirty="0" smtClean="0">
                <a:latin typeface="Microsoft Uighur" pitchFamily="2" charset="-78"/>
                <a:cs typeface="Microsoft Uighur" pitchFamily="2" charset="-78"/>
              </a:rPr>
              <a:t>أَضْنَاهَـا</a:t>
            </a:r>
          </a:p>
          <a:p>
            <a:pPr marL="82296" indent="0">
              <a:buNone/>
            </a:pPr>
            <a:r>
              <a:rPr lang="ar-AE" sz="3600" b="1" dirty="0">
                <a:solidFill>
                  <a:srgbClr val="FF0000"/>
                </a:solidFill>
                <a:latin typeface="Microsoft Uighur" pitchFamily="2" charset="-78"/>
                <a:cs typeface="Microsoft Uighur" pitchFamily="2" charset="-78"/>
              </a:rPr>
              <a:t>البيتان 7+8: </a:t>
            </a:r>
          </a:p>
          <a:p>
            <a:pPr marL="82296" indent="0">
              <a:buNone/>
            </a:pPr>
            <a:r>
              <a:rPr lang="ar-AE" sz="3600" dirty="0">
                <a:latin typeface="Microsoft Uighur" pitchFamily="2" charset="-78"/>
                <a:cs typeface="Microsoft Uighur" pitchFamily="2" charset="-78"/>
              </a:rPr>
              <a:t> تأثير الدهر على المرضعة، و </a:t>
            </a:r>
            <a:r>
              <a:rPr lang="ar-AE" sz="3600" dirty="0" err="1">
                <a:latin typeface="Microsoft Uighur" pitchFamily="2" charset="-78"/>
                <a:cs typeface="Microsoft Uighur" pitchFamily="2" charset="-78"/>
              </a:rPr>
              <a:t>إستمرار</a:t>
            </a:r>
            <a:r>
              <a:rPr lang="ar-AE" sz="3600" dirty="0">
                <a:latin typeface="Microsoft Uighur" pitchFamily="2" charset="-78"/>
                <a:cs typeface="Microsoft Uighur" pitchFamily="2" charset="-78"/>
              </a:rPr>
              <a:t> تكرار المأسـاة متمثلاً في تعاقب الليل و النهار (مرور الزمن)، ومظاهر قسـوة الدهر عليهـا، أن أثوابـهـا بُلِيَتْ واهترأت على بدنـهـا. </a:t>
            </a:r>
          </a:p>
          <a:p>
            <a:pPr marL="82296" indent="0">
              <a:buNone/>
            </a:pPr>
            <a:r>
              <a:rPr lang="ar-AE" dirty="0">
                <a:latin typeface="Microsoft Uighur" pitchFamily="2" charset="-78"/>
                <a:cs typeface="Microsoft Uighur" pitchFamily="2" charset="-78"/>
              </a:rPr>
              <a:t> </a:t>
            </a:r>
          </a:p>
          <a:p>
            <a:pPr marL="82296" indent="0">
              <a:buNone/>
            </a:pPr>
            <a:endParaRPr lang="ar-AE" dirty="0">
              <a:latin typeface="Microsoft Uighur" pitchFamily="2" charset="-78"/>
              <a:cs typeface="Microsoft Uighur" pitchFamily="2" charset="-78"/>
            </a:endParaRPr>
          </a:p>
          <a:p>
            <a:endParaRPr lang="he-IL" dirty="0">
              <a:latin typeface="Microsoft Uighur" pitchFamily="2" charset="-78"/>
            </a:endParaRPr>
          </a:p>
        </p:txBody>
      </p:sp>
    </p:spTree>
    <p:extLst>
      <p:ext uri="{BB962C8B-B14F-4D97-AF65-F5344CB8AC3E}">
        <p14:creationId xmlns:p14="http://schemas.microsoft.com/office/powerpoint/2010/main" val="20258851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435608" y="260648"/>
            <a:ext cx="7498080" cy="5987752"/>
          </a:xfrm>
        </p:spPr>
        <p:txBody>
          <a:bodyPr>
            <a:normAutofit/>
          </a:bodyPr>
          <a:lstStyle/>
          <a:p>
            <a:pPr marL="82296" indent="0">
              <a:buNone/>
            </a:pPr>
            <a:r>
              <a:rPr lang="ar-AE" b="1" dirty="0" smtClean="0">
                <a:solidFill>
                  <a:srgbClr val="FF0000"/>
                </a:solidFill>
                <a:latin typeface="Microsoft Uighur" pitchFamily="2" charset="-78"/>
                <a:cs typeface="Microsoft Uighur" pitchFamily="2" charset="-78"/>
              </a:rPr>
              <a:t>الأبيات </a:t>
            </a:r>
            <a:r>
              <a:rPr lang="ar-AE" b="1" dirty="0">
                <a:solidFill>
                  <a:srgbClr val="FF0000"/>
                </a:solidFill>
                <a:latin typeface="Microsoft Uighur" pitchFamily="2" charset="-78"/>
                <a:cs typeface="Microsoft Uighur" pitchFamily="2" charset="-78"/>
              </a:rPr>
              <a:t>9-12: </a:t>
            </a:r>
          </a:p>
          <a:p>
            <a:pPr marL="82296" indent="0">
              <a:buNone/>
            </a:pPr>
            <a:r>
              <a:rPr lang="ar-AE" dirty="0">
                <a:latin typeface="Microsoft Uighur" pitchFamily="2" charset="-78"/>
                <a:cs typeface="Microsoft Uighur" pitchFamily="2" charset="-78"/>
              </a:rPr>
              <a:t>عـودة مـرة أخـرى إلي وصـف حـالة المرضـعة " تـمشي بأطمارهـا " - ثوبـها البالي </a:t>
            </a:r>
          </a:p>
          <a:p>
            <a:pPr marL="82296" indent="0">
              <a:buNone/>
            </a:pPr>
            <a:r>
              <a:rPr lang="ar-AE" dirty="0">
                <a:latin typeface="Microsoft Uighur" pitchFamily="2" charset="-78"/>
                <a:cs typeface="Microsoft Uighur" pitchFamily="2" charset="-78"/>
              </a:rPr>
              <a:t> ثم التشـبيـهـان : </a:t>
            </a:r>
          </a:p>
          <a:p>
            <a:pPr marL="82296" indent="0">
              <a:buNone/>
            </a:pPr>
            <a:r>
              <a:rPr lang="ar-AE" dirty="0">
                <a:latin typeface="Microsoft Uighur" pitchFamily="2" charset="-78"/>
                <a:cs typeface="Microsoft Uighur" pitchFamily="2" charset="-78"/>
              </a:rPr>
              <a:t>البرد يلسعها كأنه عقرب (شدة البرد تلسعها وتوجعها)</a:t>
            </a:r>
          </a:p>
          <a:p>
            <a:pPr marL="82296" indent="0">
              <a:buNone/>
            </a:pPr>
            <a:r>
              <a:rPr lang="ar-AE" dirty="0">
                <a:latin typeface="Microsoft Uighur" pitchFamily="2" charset="-78"/>
                <a:cs typeface="Microsoft Uighur" pitchFamily="2" charset="-78"/>
              </a:rPr>
              <a:t>غدا جسمهـا بالبرد مرتجفاً == كالغصن في الريح ...(ترتعش وتتمايل من شدة البرد وسوء حالها)</a:t>
            </a:r>
          </a:p>
          <a:p>
            <a:pPr marL="82296" indent="0">
              <a:buNone/>
            </a:pPr>
            <a:r>
              <a:rPr lang="ar-AE" dirty="0">
                <a:latin typeface="Microsoft Uighur" pitchFamily="2" charset="-78"/>
                <a:cs typeface="Microsoft Uighur" pitchFamily="2" charset="-78"/>
              </a:rPr>
              <a:t>و يأتي بعد ذلك  </a:t>
            </a:r>
            <a:r>
              <a:rPr lang="ar-AE" dirty="0" smtClean="0">
                <a:latin typeface="Microsoft Uighur" pitchFamily="2" charset="-78"/>
                <a:cs typeface="Microsoft Uighur" pitchFamily="2" charset="-78"/>
              </a:rPr>
              <a:t>(تـمشـي </a:t>
            </a:r>
            <a:r>
              <a:rPr lang="ar-AE" dirty="0">
                <a:latin typeface="Microsoft Uighur" pitchFamily="2" charset="-78"/>
                <a:cs typeface="Microsoft Uighur" pitchFamily="2" charset="-78"/>
              </a:rPr>
              <a:t>، و </a:t>
            </a:r>
            <a:r>
              <a:rPr lang="ar-AE" dirty="0" smtClean="0">
                <a:latin typeface="Microsoft Uighur" pitchFamily="2" charset="-78"/>
                <a:cs typeface="Microsoft Uighur" pitchFamily="2" charset="-78"/>
              </a:rPr>
              <a:t>تـحمـل)أي </a:t>
            </a:r>
            <a:r>
              <a:rPr lang="ar-AE" dirty="0">
                <a:latin typeface="Microsoft Uighur" pitchFamily="2" charset="-78"/>
                <a:cs typeface="Microsoft Uighur" pitchFamily="2" charset="-78"/>
              </a:rPr>
              <a:t>أنها تقوم بفعلين في وقـت واحـد ، ثـم المـفعول المطـلق " حـملاً " للتأكيد على ذلك، </a:t>
            </a:r>
          </a:p>
          <a:p>
            <a:pPr marL="82296" indent="0">
              <a:buNone/>
            </a:pPr>
            <a:r>
              <a:rPr lang="ar-AE" dirty="0">
                <a:latin typeface="Microsoft Uighur" pitchFamily="2" charset="-78"/>
                <a:cs typeface="Microsoft Uighur" pitchFamily="2" charset="-78"/>
              </a:rPr>
              <a:t>ويصف لنا كيف أنها تحمل بكلتا اليدين طفلتها الرضيعة، مسـتسـلمـة لصـروف ومصائب الدهــر، و هـي مـحتضنـة طفلتها تضم أعضائهـا برباط ممزق.</a:t>
            </a:r>
            <a:endParaRPr lang="he-IL" dirty="0">
              <a:latin typeface="Microsoft Uighur" pitchFamily="2" charset="-78"/>
            </a:endParaRPr>
          </a:p>
        </p:txBody>
      </p:sp>
    </p:spTree>
    <p:extLst>
      <p:ext uri="{BB962C8B-B14F-4D97-AF65-F5344CB8AC3E}">
        <p14:creationId xmlns:p14="http://schemas.microsoft.com/office/powerpoint/2010/main" val="37698675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435608" y="260648"/>
            <a:ext cx="7498080" cy="5987752"/>
          </a:xfrm>
        </p:spPr>
        <p:txBody>
          <a:bodyPr/>
          <a:lstStyle/>
          <a:p>
            <a:pPr marL="82296" indent="0">
              <a:buNone/>
            </a:pPr>
            <a:r>
              <a:rPr lang="ar-AE" b="1" dirty="0">
                <a:solidFill>
                  <a:srgbClr val="FF0000"/>
                </a:solidFill>
                <a:latin typeface="Microsoft Uighur" pitchFamily="2" charset="-78"/>
                <a:cs typeface="Microsoft Uighur" pitchFamily="2" charset="-78"/>
              </a:rPr>
              <a:t>الأبيات 13-21</a:t>
            </a:r>
            <a:r>
              <a:rPr lang="ar-AE" dirty="0">
                <a:latin typeface="Microsoft Uighur" pitchFamily="2" charset="-78"/>
                <a:cs typeface="Microsoft Uighur" pitchFamily="2" charset="-78"/>
              </a:rPr>
              <a:t>:</a:t>
            </a:r>
          </a:p>
          <a:p>
            <a:pPr marL="82296" indent="0">
              <a:buNone/>
            </a:pPr>
            <a:r>
              <a:rPr lang="ar-AE" dirty="0">
                <a:latin typeface="Microsoft Uighur" pitchFamily="2" charset="-78"/>
                <a:cs typeface="Microsoft Uighur" pitchFamily="2" charset="-78"/>
              </a:rPr>
              <a:t> مناجاة أو تساؤلات الشـاعـر لنفسه أثر رؤيته لـحالة تلك المـرضعة اليتيمـة التي تحمل طفلتها الباكية طوال ليلها من الجوع، {ما تصنع – لسان الشـاعر -، ما حيلتي - لسان الأم -، ما بالها - لسان الشـاعر مرة أخـرى، تـبـكـي - لسـان الطفلة – وهى اللغة العجمية غير المفهومة " لغة البكاء "}. </a:t>
            </a:r>
            <a:endParaRPr lang="ar-AE" dirty="0" smtClean="0">
              <a:latin typeface="Microsoft Uighur" pitchFamily="2" charset="-78"/>
              <a:cs typeface="Microsoft Uighur" pitchFamily="2" charset="-78"/>
            </a:endParaRPr>
          </a:p>
          <a:p>
            <a:pPr marL="82296" indent="0">
              <a:buNone/>
            </a:pPr>
            <a:r>
              <a:rPr lang="ar-AE" b="1" dirty="0" smtClean="0">
                <a:solidFill>
                  <a:srgbClr val="FF0000"/>
                </a:solidFill>
                <a:latin typeface="Microsoft Uighur" pitchFamily="2" charset="-78"/>
                <a:cs typeface="Microsoft Uighur" pitchFamily="2" charset="-78"/>
              </a:rPr>
              <a:t>البيتان </a:t>
            </a:r>
            <a:r>
              <a:rPr lang="ar-AE" b="1" dirty="0">
                <a:solidFill>
                  <a:srgbClr val="FF0000"/>
                </a:solidFill>
                <a:latin typeface="Microsoft Uighur" pitchFamily="2" charset="-78"/>
                <a:cs typeface="Microsoft Uighur" pitchFamily="2" charset="-78"/>
              </a:rPr>
              <a:t>22+23: </a:t>
            </a:r>
          </a:p>
          <a:p>
            <a:pPr marL="82296" indent="0">
              <a:buNone/>
            </a:pPr>
            <a:r>
              <a:rPr lang="ar-AE" dirty="0">
                <a:latin typeface="Microsoft Uighur" pitchFamily="2" charset="-78"/>
                <a:cs typeface="Microsoft Uighur" pitchFamily="2" charset="-78"/>
              </a:rPr>
              <a:t>تخيل الشـاعـر </a:t>
            </a:r>
            <a:r>
              <a:rPr lang="ar-AE" dirty="0" err="1">
                <a:latin typeface="Microsoft Uighur" pitchFamily="2" charset="-78"/>
                <a:cs typeface="Microsoft Uighur" pitchFamily="2" charset="-78"/>
              </a:rPr>
              <a:t>إبنته</a:t>
            </a:r>
            <a:r>
              <a:rPr lang="ar-AE" dirty="0">
                <a:latin typeface="Microsoft Uighur" pitchFamily="2" charset="-78"/>
                <a:cs typeface="Microsoft Uighur" pitchFamily="2" charset="-78"/>
              </a:rPr>
              <a:t> في هذا الموقـف و ما كان سيحدث لهـا في مـواجهة خـطـوب الدنيا.</a:t>
            </a:r>
          </a:p>
          <a:p>
            <a:pPr marL="82296" indent="0">
              <a:buNone/>
            </a:pPr>
            <a:r>
              <a:rPr lang="ar-AE" b="1" dirty="0">
                <a:solidFill>
                  <a:srgbClr val="FF0000"/>
                </a:solidFill>
                <a:latin typeface="Microsoft Uighur" pitchFamily="2" charset="-78"/>
                <a:cs typeface="Microsoft Uighur" pitchFamily="2" charset="-78"/>
              </a:rPr>
              <a:t>البيت 24:</a:t>
            </a:r>
          </a:p>
          <a:p>
            <a:pPr marL="82296" indent="0">
              <a:buNone/>
            </a:pPr>
            <a:r>
              <a:rPr lang="ar-AE" dirty="0">
                <a:latin typeface="Microsoft Uighur" pitchFamily="2" charset="-78"/>
                <a:cs typeface="Microsoft Uighur" pitchFamily="2" charset="-78"/>
              </a:rPr>
              <a:t> بيان لسبب كتابته القصيدة ، حيث كان الشاعر ماراً في طريقه ، و لـقـيها و أثَّرت فيه أحوالها.</a:t>
            </a:r>
          </a:p>
          <a:p>
            <a:pPr marL="82296" indent="0">
              <a:buNone/>
            </a:pPr>
            <a:endParaRPr lang="ar-AE" dirty="0">
              <a:latin typeface="Microsoft Uighur" pitchFamily="2" charset="-78"/>
            </a:endParaRPr>
          </a:p>
          <a:p>
            <a:pPr marL="82296" indent="0">
              <a:buNone/>
            </a:pPr>
            <a:endParaRPr lang="he-IL" dirty="0">
              <a:latin typeface="Microsoft Uighur" pitchFamily="2" charset="-78"/>
            </a:endParaRPr>
          </a:p>
        </p:txBody>
      </p:sp>
    </p:spTree>
    <p:extLst>
      <p:ext uri="{BB962C8B-B14F-4D97-AF65-F5344CB8AC3E}">
        <p14:creationId xmlns:p14="http://schemas.microsoft.com/office/powerpoint/2010/main" val="3668725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435608" y="188640"/>
            <a:ext cx="7498080" cy="6059760"/>
          </a:xfrm>
        </p:spPr>
        <p:txBody>
          <a:bodyPr>
            <a:normAutofit fontScale="92500" lnSpcReduction="10000"/>
          </a:bodyPr>
          <a:lstStyle/>
          <a:p>
            <a:pPr marL="82296" indent="0">
              <a:buNone/>
            </a:pPr>
            <a:r>
              <a:rPr lang="ar-AE" sz="3500" b="1" dirty="0">
                <a:solidFill>
                  <a:srgbClr val="FF0000"/>
                </a:solidFill>
                <a:latin typeface="Microsoft Uighur" pitchFamily="2" charset="-78"/>
                <a:cs typeface="Microsoft Uighur" pitchFamily="2" charset="-78"/>
              </a:rPr>
              <a:t>الأبيات 25-30: </a:t>
            </a:r>
          </a:p>
          <a:p>
            <a:pPr marL="82296" indent="0">
              <a:buNone/>
            </a:pPr>
            <a:r>
              <a:rPr lang="ar-AE" dirty="0">
                <a:latin typeface="Microsoft Uighur" pitchFamily="2" charset="-78"/>
                <a:cs typeface="Microsoft Uighur" pitchFamily="2" charset="-78"/>
              </a:rPr>
              <a:t>وصف لرد فعل الشـاعر أي الأفعال التي قام بـها ليساعد المرضعة و </a:t>
            </a:r>
            <a:r>
              <a:rPr lang="ar-AE" dirty="0" err="1">
                <a:latin typeface="Microsoft Uighur" pitchFamily="2" charset="-78"/>
                <a:cs typeface="Microsoft Uighur" pitchFamily="2" charset="-78"/>
              </a:rPr>
              <a:t>يتيمتها</a:t>
            </a:r>
            <a:r>
              <a:rPr lang="ar-AE" dirty="0">
                <a:latin typeface="Microsoft Uighur" pitchFamily="2" charset="-78"/>
                <a:cs typeface="Microsoft Uighur" pitchFamily="2" charset="-78"/>
              </a:rPr>
              <a:t>: {دَنوتُ، قلتُ، سمعتُ، </a:t>
            </a:r>
            <a:r>
              <a:rPr lang="ar-AE" dirty="0" err="1">
                <a:latin typeface="Microsoft Uighur" pitchFamily="2" charset="-78"/>
                <a:cs typeface="Microsoft Uighur" pitchFamily="2" charset="-78"/>
              </a:rPr>
              <a:t>إجتذبتُ</a:t>
            </a:r>
            <a:r>
              <a:rPr lang="ar-AE" dirty="0">
                <a:latin typeface="Microsoft Uighur" pitchFamily="2" charset="-78"/>
                <a:cs typeface="Microsoft Uighur" pitchFamily="2" charset="-78"/>
              </a:rPr>
              <a:t>، ثم .. قلتُ مرة أخرى}، و كلها أفعال جاءت بناء على ما رآه الشـاعر و راقبه بعينه، من بؤس و مرض أحاط بـهـذه الأرملة المرضعـة.</a:t>
            </a:r>
          </a:p>
          <a:p>
            <a:pPr marL="82296" indent="0">
              <a:buNone/>
            </a:pPr>
            <a:r>
              <a:rPr lang="ar-AE" sz="3500" b="1" dirty="0">
                <a:solidFill>
                  <a:srgbClr val="FF0000"/>
                </a:solidFill>
                <a:latin typeface="Microsoft Uighur" pitchFamily="2" charset="-78"/>
                <a:cs typeface="Microsoft Uighur" pitchFamily="2" charset="-78"/>
              </a:rPr>
              <a:t>الأبيات31-33: </a:t>
            </a:r>
          </a:p>
          <a:p>
            <a:pPr marL="82296" indent="0">
              <a:buNone/>
            </a:pPr>
            <a:r>
              <a:rPr lang="ar-AE" dirty="0">
                <a:latin typeface="Microsoft Uighur" pitchFamily="2" charset="-78"/>
                <a:cs typeface="Microsoft Uighur" pitchFamily="2" charset="-78"/>
              </a:rPr>
              <a:t>رد فعل المرضعة تجاه الشـاعر لـمـا أبداه من عطف نحوها متمثلاً شكلياً في : </a:t>
            </a:r>
          </a:p>
          <a:p>
            <a:pPr marL="82296" indent="0">
              <a:buNone/>
            </a:pPr>
            <a:r>
              <a:rPr lang="ar-AE" dirty="0">
                <a:latin typeface="Microsoft Uighur" pitchFamily="2" charset="-78"/>
                <a:cs typeface="Microsoft Uighur" pitchFamily="2" charset="-78"/>
              </a:rPr>
              <a:t>{أرسلت نظرة – أخرجت زفرات – ثم التشـبيه " زفرات كالنار تصعد من أعماق أحشـاها " - أجهشـت باكية}.</a:t>
            </a:r>
          </a:p>
          <a:p>
            <a:pPr marL="82296" indent="0">
              <a:buNone/>
            </a:pPr>
            <a:r>
              <a:rPr lang="ar-AE" dirty="0">
                <a:latin typeface="Microsoft Uighur" pitchFamily="2" charset="-78"/>
                <a:cs typeface="Microsoft Uighur" pitchFamily="2" charset="-78"/>
              </a:rPr>
              <a:t>فالأرملة انفعلت وتأثرت بشدة كأن زفراتها نارا حارّة (دليل على التأثر والانفعال من تعاطف الشاعر معها ومساعدتها) حارقة (من حسرتها وتوجعها)</a:t>
            </a:r>
          </a:p>
          <a:p>
            <a:pPr marL="82296" indent="0">
              <a:buNone/>
            </a:pPr>
            <a:r>
              <a:rPr lang="ar-AE" dirty="0">
                <a:latin typeface="Microsoft Uighur" pitchFamily="2" charset="-78"/>
                <a:cs typeface="Microsoft Uighur" pitchFamily="2" charset="-78"/>
              </a:rPr>
              <a:t>ثم رد فعلهـا قولاً: " وَاهَاً لِمِثْلِكَ مِنْ ذِي رِقَّةٍ وَاهَـا ". (شكرته وقالت ذلك تقديرا لمساعدة الشاعر لها وبكت من فرحتها بهذه المساعدة).</a:t>
            </a:r>
          </a:p>
          <a:p>
            <a:pPr marL="82296" indent="0">
              <a:buNone/>
            </a:pPr>
            <a:endParaRPr lang="he-IL" dirty="0"/>
          </a:p>
        </p:txBody>
      </p:sp>
    </p:spTree>
    <p:extLst>
      <p:ext uri="{BB962C8B-B14F-4D97-AF65-F5344CB8AC3E}">
        <p14:creationId xmlns:p14="http://schemas.microsoft.com/office/powerpoint/2010/main" val="32713811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מפנה השמש">
  <a:themeElements>
    <a:clrScheme name="מפנה השמש">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מפנה השמש">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מפנה השמש">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177</TotalTime>
  <Words>819</Words>
  <Application>Microsoft Office PowerPoint</Application>
  <PresentationFormat>‫הצגה על המסך (4:3)</PresentationFormat>
  <Paragraphs>51</Paragraphs>
  <Slides>12</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12</vt:i4>
      </vt:variant>
    </vt:vector>
  </HeadingPairs>
  <TitlesOfParts>
    <vt:vector size="13" baseType="lpstr">
      <vt:lpstr>מפנה השמש</vt:lpstr>
      <vt:lpstr>מצגת של PowerPoint</vt:lpstr>
      <vt:lpstr>الأرملة المرضعة – معروف الرصافي :</vt:lpstr>
      <vt:lpstr>من هو معروف الرصافي؟</vt:lpstr>
      <vt:lpstr>عنوان القصيدة</vt:lpstr>
      <vt:lpstr>شرح ابيات القصيدة:</vt:lpstr>
      <vt:lpstr>מצגת של PowerPoint</vt:lpstr>
      <vt:lpstr>מצגת של PowerPoint</vt:lpstr>
      <vt:lpstr>מצגת של PowerPoint</vt:lpstr>
      <vt:lpstr>מצגת של PowerPoint</vt:lpstr>
      <vt:lpstr>מצגת של PowerPoint</vt:lpstr>
      <vt:lpstr>مناسبة القصيدة:</vt:lpstr>
      <vt:lpstr>المهمة: عزيزي الطالب اضغط على الرابط ادناه واجب عن المطلوب.</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איהאב</dc:creator>
  <cp:lastModifiedBy>איהאב</cp:lastModifiedBy>
  <cp:revision>13</cp:revision>
  <dcterms:created xsi:type="dcterms:W3CDTF">2021-02-05T16:09:00Z</dcterms:created>
  <dcterms:modified xsi:type="dcterms:W3CDTF">2021-02-05T19:06:56Z</dcterms:modified>
</cp:coreProperties>
</file>