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9" r:id="rId4"/>
    <p:sldId id="258" r:id="rId5"/>
    <p:sldId id="417" r:id="rId6"/>
    <p:sldId id="260" r:id="rId7"/>
    <p:sldId id="261" r:id="rId8"/>
    <p:sldId id="291" r:id="rId9"/>
    <p:sldId id="264" r:id="rId10"/>
    <p:sldId id="265" r:id="rId11"/>
    <p:sldId id="293" r:id="rId12"/>
    <p:sldId id="294" r:id="rId13"/>
    <p:sldId id="266" r:id="rId14"/>
    <p:sldId id="295" r:id="rId15"/>
    <p:sldId id="292" r:id="rId16"/>
    <p:sldId id="290" r:id="rId17"/>
    <p:sldId id="286" r:id="rId18"/>
    <p:sldId id="284" r:id="rId19"/>
    <p:sldId id="285" r:id="rId20"/>
    <p:sldId id="296" r:id="rId21"/>
    <p:sldId id="287" r:id="rId22"/>
    <p:sldId id="288" r:id="rId23"/>
    <p:sldId id="416" r:id="rId24"/>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סגנון ביניים 1 - הדגשה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CF1AB2-1976-4502-BF36-3FF5EA218861}" styleName="סגנון ביניים 4 - הדגשה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FDE079-088B-42BA-89F7-82C5819422E4}" type="doc">
      <dgm:prSet loTypeId="urn:microsoft.com/office/officeart/2005/8/layout/arrow2" loCatId="process" qsTypeId="urn:microsoft.com/office/officeart/2005/8/quickstyle/simple1" qsCatId="simple" csTypeId="urn:microsoft.com/office/officeart/2005/8/colors/colorful4" csCatId="colorful" phldr="1"/>
      <dgm:spPr/>
    </dgm:pt>
    <dgm:pt modelId="{F82C6CAA-DF71-4510-918F-AE846A05FCD6}">
      <dgm:prSet phldrT="[טקסט]"/>
      <dgm:spPr/>
      <dgm:t>
        <a:bodyPr/>
        <a:lstStyle/>
        <a:p>
          <a:pPr rtl="1"/>
          <a:r>
            <a:rPr lang="ar-JO" dirty="0"/>
            <a:t>التمهيد</a:t>
          </a:r>
          <a:endParaRPr lang="he-IL" dirty="0"/>
        </a:p>
      </dgm:t>
    </dgm:pt>
    <dgm:pt modelId="{E4786517-9B54-4419-B776-5CA471C29AFD}" type="parTrans" cxnId="{C195100A-1596-47E0-9F32-720BE93A1128}">
      <dgm:prSet/>
      <dgm:spPr/>
      <dgm:t>
        <a:bodyPr/>
        <a:lstStyle/>
        <a:p>
          <a:pPr rtl="1"/>
          <a:endParaRPr lang="he-IL"/>
        </a:p>
      </dgm:t>
    </dgm:pt>
    <dgm:pt modelId="{789A7324-C10B-4CB0-9A22-74A9E0528A2E}" type="sibTrans" cxnId="{C195100A-1596-47E0-9F32-720BE93A1128}">
      <dgm:prSet/>
      <dgm:spPr/>
      <dgm:t>
        <a:bodyPr/>
        <a:lstStyle/>
        <a:p>
          <a:pPr rtl="1"/>
          <a:endParaRPr lang="he-IL"/>
        </a:p>
      </dgm:t>
    </dgm:pt>
    <dgm:pt modelId="{E75FD0FB-BFC7-4BEB-BD23-FA473A517104}">
      <dgm:prSet phldrT="[טקסט]"/>
      <dgm:spPr/>
      <dgm:t>
        <a:bodyPr/>
        <a:lstStyle/>
        <a:p>
          <a:pPr rtl="1"/>
          <a:r>
            <a:rPr lang="ar-JO" dirty="0"/>
            <a:t>القراءة والفهم</a:t>
          </a:r>
          <a:endParaRPr lang="he-IL" dirty="0"/>
        </a:p>
      </dgm:t>
    </dgm:pt>
    <dgm:pt modelId="{76B819B6-CF28-4B88-956B-8DDA35336DB6}" type="parTrans" cxnId="{39D43097-4471-42FB-A38F-C44E68FBE20E}">
      <dgm:prSet/>
      <dgm:spPr/>
      <dgm:t>
        <a:bodyPr/>
        <a:lstStyle/>
        <a:p>
          <a:pPr rtl="1"/>
          <a:endParaRPr lang="he-IL"/>
        </a:p>
      </dgm:t>
    </dgm:pt>
    <dgm:pt modelId="{D225880B-840B-4B53-92EC-CB24B910C110}" type="sibTrans" cxnId="{39D43097-4471-42FB-A38F-C44E68FBE20E}">
      <dgm:prSet/>
      <dgm:spPr/>
      <dgm:t>
        <a:bodyPr/>
        <a:lstStyle/>
        <a:p>
          <a:pPr rtl="1"/>
          <a:endParaRPr lang="he-IL"/>
        </a:p>
      </dgm:t>
    </dgm:pt>
    <dgm:pt modelId="{9ABC917B-ED1C-4963-B0A9-EAC0379757A3}">
      <dgm:prSet phldrT="[טקסט]"/>
      <dgm:spPr/>
      <dgm:t>
        <a:bodyPr/>
        <a:lstStyle/>
        <a:p>
          <a:pPr rtl="1"/>
          <a:r>
            <a:rPr lang="ar-JO" dirty="0"/>
            <a:t>تعزيز الثروة اللغويّة</a:t>
          </a:r>
          <a:endParaRPr lang="he-IL" dirty="0"/>
        </a:p>
      </dgm:t>
    </dgm:pt>
    <dgm:pt modelId="{F8D9EE8B-16E9-46C9-8B65-A88FB6722283}" type="parTrans" cxnId="{16B362F7-75C1-433E-818C-0941BF47B574}">
      <dgm:prSet/>
      <dgm:spPr/>
      <dgm:t>
        <a:bodyPr/>
        <a:lstStyle/>
        <a:p>
          <a:pPr rtl="1"/>
          <a:endParaRPr lang="he-IL"/>
        </a:p>
      </dgm:t>
    </dgm:pt>
    <dgm:pt modelId="{83B05A21-8BF7-466D-B7F1-E0313FDDF256}" type="sibTrans" cxnId="{16B362F7-75C1-433E-818C-0941BF47B574}">
      <dgm:prSet/>
      <dgm:spPr/>
      <dgm:t>
        <a:bodyPr/>
        <a:lstStyle/>
        <a:p>
          <a:pPr rtl="1"/>
          <a:endParaRPr lang="he-IL"/>
        </a:p>
      </dgm:t>
    </dgm:pt>
    <dgm:pt modelId="{1BB8F2AB-16B5-4DBF-97B4-79C34CEF047B}">
      <dgm:prSet phldrT="[טקסט]"/>
      <dgm:spPr/>
      <dgm:t>
        <a:bodyPr/>
        <a:lstStyle/>
        <a:p>
          <a:pPr rtl="1"/>
          <a:r>
            <a:rPr lang="ar-JO" dirty="0"/>
            <a:t>الكتابة</a:t>
          </a:r>
          <a:endParaRPr lang="he-IL" dirty="0"/>
        </a:p>
      </dgm:t>
    </dgm:pt>
    <dgm:pt modelId="{2BB461E1-8C7A-4A43-820E-187119A2A212}" type="parTrans" cxnId="{105D3435-6700-42BD-800B-D5BDE8543156}">
      <dgm:prSet/>
      <dgm:spPr/>
      <dgm:t>
        <a:bodyPr/>
        <a:lstStyle/>
        <a:p>
          <a:pPr rtl="1"/>
          <a:endParaRPr lang="he-IL"/>
        </a:p>
      </dgm:t>
    </dgm:pt>
    <dgm:pt modelId="{232A7788-3FF5-47DC-9818-434893674872}" type="sibTrans" cxnId="{105D3435-6700-42BD-800B-D5BDE8543156}">
      <dgm:prSet/>
      <dgm:spPr/>
      <dgm:t>
        <a:bodyPr/>
        <a:lstStyle/>
        <a:p>
          <a:pPr rtl="1"/>
          <a:endParaRPr lang="he-IL"/>
        </a:p>
      </dgm:t>
    </dgm:pt>
    <dgm:pt modelId="{23AA84E7-A32B-40B7-AE3A-46E477974D73}">
      <dgm:prSet phldrT="[טקסט]"/>
      <dgm:spPr/>
      <dgm:t>
        <a:bodyPr/>
        <a:lstStyle/>
        <a:p>
          <a:pPr rtl="1"/>
          <a:r>
            <a:rPr lang="ar-JO" dirty="0"/>
            <a:t>التقويم والتقييم</a:t>
          </a:r>
          <a:endParaRPr lang="he-IL" dirty="0"/>
        </a:p>
      </dgm:t>
    </dgm:pt>
    <dgm:pt modelId="{460BCD8E-B809-4003-A9A6-9CB57684735B}" type="parTrans" cxnId="{3BE31435-DA05-45E1-8E74-BC26F727C7B7}">
      <dgm:prSet/>
      <dgm:spPr/>
      <dgm:t>
        <a:bodyPr/>
        <a:lstStyle/>
        <a:p>
          <a:pPr rtl="1"/>
          <a:endParaRPr lang="he-IL"/>
        </a:p>
      </dgm:t>
    </dgm:pt>
    <dgm:pt modelId="{3AFFB687-AB5B-44BA-B8C0-31676C8588E1}" type="sibTrans" cxnId="{3BE31435-DA05-45E1-8E74-BC26F727C7B7}">
      <dgm:prSet/>
      <dgm:spPr/>
      <dgm:t>
        <a:bodyPr/>
        <a:lstStyle/>
        <a:p>
          <a:pPr rtl="1"/>
          <a:endParaRPr lang="he-IL"/>
        </a:p>
      </dgm:t>
    </dgm:pt>
    <dgm:pt modelId="{EF39C326-8CC6-43BB-9D04-BE67A7E7C8E6}" type="pres">
      <dgm:prSet presAssocID="{ABFDE079-088B-42BA-89F7-82C5819422E4}" presName="arrowDiagram" presStyleCnt="0">
        <dgm:presLayoutVars>
          <dgm:chMax val="5"/>
          <dgm:dir/>
          <dgm:resizeHandles val="exact"/>
        </dgm:presLayoutVars>
      </dgm:prSet>
      <dgm:spPr/>
    </dgm:pt>
    <dgm:pt modelId="{544A500D-F06A-4FB1-9F36-002D9F069CEF}" type="pres">
      <dgm:prSet presAssocID="{ABFDE079-088B-42BA-89F7-82C5819422E4}" presName="arrow" presStyleLbl="bgShp" presStyleIdx="0" presStyleCnt="1"/>
      <dgm:spPr/>
    </dgm:pt>
    <dgm:pt modelId="{829E67B8-C86C-4F4B-968A-52237B2CBB5A}" type="pres">
      <dgm:prSet presAssocID="{ABFDE079-088B-42BA-89F7-82C5819422E4}" presName="arrowDiagram5" presStyleCnt="0"/>
      <dgm:spPr/>
    </dgm:pt>
    <dgm:pt modelId="{92D693F5-95AD-477B-B166-EAA634BAE784}" type="pres">
      <dgm:prSet presAssocID="{F82C6CAA-DF71-4510-918F-AE846A05FCD6}" presName="bullet5a" presStyleLbl="node1" presStyleIdx="0" presStyleCnt="5"/>
      <dgm:spPr/>
    </dgm:pt>
    <dgm:pt modelId="{26807767-8DA2-4538-A989-85116981A68B}" type="pres">
      <dgm:prSet presAssocID="{F82C6CAA-DF71-4510-918F-AE846A05FCD6}" presName="textBox5a" presStyleLbl="revTx" presStyleIdx="0" presStyleCnt="5">
        <dgm:presLayoutVars>
          <dgm:bulletEnabled val="1"/>
        </dgm:presLayoutVars>
      </dgm:prSet>
      <dgm:spPr/>
      <dgm:t>
        <a:bodyPr/>
        <a:lstStyle/>
        <a:p>
          <a:pPr rtl="1"/>
          <a:endParaRPr lang="he-IL"/>
        </a:p>
      </dgm:t>
    </dgm:pt>
    <dgm:pt modelId="{0894E0AF-91E8-4A7A-81A5-4D1864FBC74F}" type="pres">
      <dgm:prSet presAssocID="{E75FD0FB-BFC7-4BEB-BD23-FA473A517104}" presName="bullet5b" presStyleLbl="node1" presStyleIdx="1" presStyleCnt="5"/>
      <dgm:spPr/>
    </dgm:pt>
    <dgm:pt modelId="{E4BC63E5-3756-4BFF-A8B3-844B54E59A89}" type="pres">
      <dgm:prSet presAssocID="{E75FD0FB-BFC7-4BEB-BD23-FA473A517104}" presName="textBox5b" presStyleLbl="revTx" presStyleIdx="1" presStyleCnt="5">
        <dgm:presLayoutVars>
          <dgm:bulletEnabled val="1"/>
        </dgm:presLayoutVars>
      </dgm:prSet>
      <dgm:spPr/>
      <dgm:t>
        <a:bodyPr/>
        <a:lstStyle/>
        <a:p>
          <a:pPr rtl="1"/>
          <a:endParaRPr lang="he-IL"/>
        </a:p>
      </dgm:t>
    </dgm:pt>
    <dgm:pt modelId="{02B139B6-60D8-4E05-AEFC-E177EE709C9D}" type="pres">
      <dgm:prSet presAssocID="{9ABC917B-ED1C-4963-B0A9-EAC0379757A3}" presName="bullet5c" presStyleLbl="node1" presStyleIdx="2" presStyleCnt="5"/>
      <dgm:spPr/>
    </dgm:pt>
    <dgm:pt modelId="{63442B7C-7944-4423-A0CB-1128F1DCEBB3}" type="pres">
      <dgm:prSet presAssocID="{9ABC917B-ED1C-4963-B0A9-EAC0379757A3}" presName="textBox5c" presStyleLbl="revTx" presStyleIdx="2" presStyleCnt="5">
        <dgm:presLayoutVars>
          <dgm:bulletEnabled val="1"/>
        </dgm:presLayoutVars>
      </dgm:prSet>
      <dgm:spPr/>
      <dgm:t>
        <a:bodyPr/>
        <a:lstStyle/>
        <a:p>
          <a:pPr rtl="1"/>
          <a:endParaRPr lang="he-IL"/>
        </a:p>
      </dgm:t>
    </dgm:pt>
    <dgm:pt modelId="{1FA3ACFC-9A30-4196-871B-A1EAA0EB942D}" type="pres">
      <dgm:prSet presAssocID="{1BB8F2AB-16B5-4DBF-97B4-79C34CEF047B}" presName="bullet5d" presStyleLbl="node1" presStyleIdx="3" presStyleCnt="5"/>
      <dgm:spPr/>
    </dgm:pt>
    <dgm:pt modelId="{E738967A-8435-4E40-B491-6B793A3927B4}" type="pres">
      <dgm:prSet presAssocID="{1BB8F2AB-16B5-4DBF-97B4-79C34CEF047B}" presName="textBox5d" presStyleLbl="revTx" presStyleIdx="3" presStyleCnt="5">
        <dgm:presLayoutVars>
          <dgm:bulletEnabled val="1"/>
        </dgm:presLayoutVars>
      </dgm:prSet>
      <dgm:spPr/>
      <dgm:t>
        <a:bodyPr/>
        <a:lstStyle/>
        <a:p>
          <a:pPr rtl="1"/>
          <a:endParaRPr lang="he-IL"/>
        </a:p>
      </dgm:t>
    </dgm:pt>
    <dgm:pt modelId="{9AABC9E3-9B3E-4450-8DF5-8779850AC351}" type="pres">
      <dgm:prSet presAssocID="{23AA84E7-A32B-40B7-AE3A-46E477974D73}" presName="bullet5e" presStyleLbl="node1" presStyleIdx="4" presStyleCnt="5"/>
      <dgm:spPr/>
    </dgm:pt>
    <dgm:pt modelId="{8242177F-D054-438B-B89E-9EAD23B4DF81}" type="pres">
      <dgm:prSet presAssocID="{23AA84E7-A32B-40B7-AE3A-46E477974D73}" presName="textBox5e" presStyleLbl="revTx" presStyleIdx="4" presStyleCnt="5">
        <dgm:presLayoutVars>
          <dgm:bulletEnabled val="1"/>
        </dgm:presLayoutVars>
      </dgm:prSet>
      <dgm:spPr/>
      <dgm:t>
        <a:bodyPr/>
        <a:lstStyle/>
        <a:p>
          <a:pPr rtl="1"/>
          <a:endParaRPr lang="he-IL"/>
        </a:p>
      </dgm:t>
    </dgm:pt>
  </dgm:ptLst>
  <dgm:cxnLst>
    <dgm:cxn modelId="{A92FA783-26D0-4826-8634-B28568D59F72}" type="presOf" srcId="{9ABC917B-ED1C-4963-B0A9-EAC0379757A3}" destId="{63442B7C-7944-4423-A0CB-1128F1DCEBB3}" srcOrd="0" destOrd="0" presId="urn:microsoft.com/office/officeart/2005/8/layout/arrow2"/>
    <dgm:cxn modelId="{EA806190-31BA-4488-9CFF-BAB303D297E5}" type="presOf" srcId="{ABFDE079-088B-42BA-89F7-82C5819422E4}" destId="{EF39C326-8CC6-43BB-9D04-BE67A7E7C8E6}" srcOrd="0" destOrd="0" presId="urn:microsoft.com/office/officeart/2005/8/layout/arrow2"/>
    <dgm:cxn modelId="{94BB9C74-A6BA-4705-B595-03B3A8ACF20E}" type="presOf" srcId="{F82C6CAA-DF71-4510-918F-AE846A05FCD6}" destId="{26807767-8DA2-4538-A989-85116981A68B}" srcOrd="0" destOrd="0" presId="urn:microsoft.com/office/officeart/2005/8/layout/arrow2"/>
    <dgm:cxn modelId="{72EC99C9-D259-492B-8748-8CD8CF1B8CEC}" type="presOf" srcId="{23AA84E7-A32B-40B7-AE3A-46E477974D73}" destId="{8242177F-D054-438B-B89E-9EAD23B4DF81}" srcOrd="0" destOrd="0" presId="urn:microsoft.com/office/officeart/2005/8/layout/arrow2"/>
    <dgm:cxn modelId="{39D43097-4471-42FB-A38F-C44E68FBE20E}" srcId="{ABFDE079-088B-42BA-89F7-82C5819422E4}" destId="{E75FD0FB-BFC7-4BEB-BD23-FA473A517104}" srcOrd="1" destOrd="0" parTransId="{76B819B6-CF28-4B88-956B-8DDA35336DB6}" sibTransId="{D225880B-840B-4B53-92EC-CB24B910C110}"/>
    <dgm:cxn modelId="{ED6344BF-E7FB-4DB5-A1C2-321ED6A92FB4}" type="presOf" srcId="{1BB8F2AB-16B5-4DBF-97B4-79C34CEF047B}" destId="{E738967A-8435-4E40-B491-6B793A3927B4}" srcOrd="0" destOrd="0" presId="urn:microsoft.com/office/officeart/2005/8/layout/arrow2"/>
    <dgm:cxn modelId="{C195100A-1596-47E0-9F32-720BE93A1128}" srcId="{ABFDE079-088B-42BA-89F7-82C5819422E4}" destId="{F82C6CAA-DF71-4510-918F-AE846A05FCD6}" srcOrd="0" destOrd="0" parTransId="{E4786517-9B54-4419-B776-5CA471C29AFD}" sibTransId="{789A7324-C10B-4CB0-9A22-74A9E0528A2E}"/>
    <dgm:cxn modelId="{3BE31435-DA05-45E1-8E74-BC26F727C7B7}" srcId="{ABFDE079-088B-42BA-89F7-82C5819422E4}" destId="{23AA84E7-A32B-40B7-AE3A-46E477974D73}" srcOrd="4" destOrd="0" parTransId="{460BCD8E-B809-4003-A9A6-9CB57684735B}" sibTransId="{3AFFB687-AB5B-44BA-B8C0-31676C8588E1}"/>
    <dgm:cxn modelId="{105D3435-6700-42BD-800B-D5BDE8543156}" srcId="{ABFDE079-088B-42BA-89F7-82C5819422E4}" destId="{1BB8F2AB-16B5-4DBF-97B4-79C34CEF047B}" srcOrd="3" destOrd="0" parTransId="{2BB461E1-8C7A-4A43-820E-187119A2A212}" sibTransId="{232A7788-3FF5-47DC-9818-434893674872}"/>
    <dgm:cxn modelId="{A76F6884-FAA5-440C-AD7A-3259C0DBBED9}" type="presOf" srcId="{E75FD0FB-BFC7-4BEB-BD23-FA473A517104}" destId="{E4BC63E5-3756-4BFF-A8B3-844B54E59A89}" srcOrd="0" destOrd="0" presId="urn:microsoft.com/office/officeart/2005/8/layout/arrow2"/>
    <dgm:cxn modelId="{16B362F7-75C1-433E-818C-0941BF47B574}" srcId="{ABFDE079-088B-42BA-89F7-82C5819422E4}" destId="{9ABC917B-ED1C-4963-B0A9-EAC0379757A3}" srcOrd="2" destOrd="0" parTransId="{F8D9EE8B-16E9-46C9-8B65-A88FB6722283}" sibTransId="{83B05A21-8BF7-466D-B7F1-E0313FDDF256}"/>
    <dgm:cxn modelId="{4AE43DB9-4CD5-4676-ACD9-77ECC6A86A08}" type="presParOf" srcId="{EF39C326-8CC6-43BB-9D04-BE67A7E7C8E6}" destId="{544A500D-F06A-4FB1-9F36-002D9F069CEF}" srcOrd="0" destOrd="0" presId="urn:microsoft.com/office/officeart/2005/8/layout/arrow2"/>
    <dgm:cxn modelId="{A1FB6136-C5E1-4BA4-8B57-5A758B2B030C}" type="presParOf" srcId="{EF39C326-8CC6-43BB-9D04-BE67A7E7C8E6}" destId="{829E67B8-C86C-4F4B-968A-52237B2CBB5A}" srcOrd="1" destOrd="0" presId="urn:microsoft.com/office/officeart/2005/8/layout/arrow2"/>
    <dgm:cxn modelId="{0AADF345-61AE-45C2-BF95-A4103D49E9EF}" type="presParOf" srcId="{829E67B8-C86C-4F4B-968A-52237B2CBB5A}" destId="{92D693F5-95AD-477B-B166-EAA634BAE784}" srcOrd="0" destOrd="0" presId="urn:microsoft.com/office/officeart/2005/8/layout/arrow2"/>
    <dgm:cxn modelId="{F029C077-58E2-4216-97F0-DDD54F4752F2}" type="presParOf" srcId="{829E67B8-C86C-4F4B-968A-52237B2CBB5A}" destId="{26807767-8DA2-4538-A989-85116981A68B}" srcOrd="1" destOrd="0" presId="urn:microsoft.com/office/officeart/2005/8/layout/arrow2"/>
    <dgm:cxn modelId="{6E222BD7-8CF9-4266-B31D-76CA9AA8B2E6}" type="presParOf" srcId="{829E67B8-C86C-4F4B-968A-52237B2CBB5A}" destId="{0894E0AF-91E8-4A7A-81A5-4D1864FBC74F}" srcOrd="2" destOrd="0" presId="urn:microsoft.com/office/officeart/2005/8/layout/arrow2"/>
    <dgm:cxn modelId="{45FC6AA0-559F-49CE-950C-E27C8211236C}" type="presParOf" srcId="{829E67B8-C86C-4F4B-968A-52237B2CBB5A}" destId="{E4BC63E5-3756-4BFF-A8B3-844B54E59A89}" srcOrd="3" destOrd="0" presId="urn:microsoft.com/office/officeart/2005/8/layout/arrow2"/>
    <dgm:cxn modelId="{D1593873-57A0-436F-B316-57F530C4027E}" type="presParOf" srcId="{829E67B8-C86C-4F4B-968A-52237B2CBB5A}" destId="{02B139B6-60D8-4E05-AEFC-E177EE709C9D}" srcOrd="4" destOrd="0" presId="urn:microsoft.com/office/officeart/2005/8/layout/arrow2"/>
    <dgm:cxn modelId="{28B9B3F1-4B84-4B62-BB37-267A55425F3A}" type="presParOf" srcId="{829E67B8-C86C-4F4B-968A-52237B2CBB5A}" destId="{63442B7C-7944-4423-A0CB-1128F1DCEBB3}" srcOrd="5" destOrd="0" presId="urn:microsoft.com/office/officeart/2005/8/layout/arrow2"/>
    <dgm:cxn modelId="{47003C70-06F0-46D4-BAD3-07E1D78FDB63}" type="presParOf" srcId="{829E67B8-C86C-4F4B-968A-52237B2CBB5A}" destId="{1FA3ACFC-9A30-4196-871B-A1EAA0EB942D}" srcOrd="6" destOrd="0" presId="urn:microsoft.com/office/officeart/2005/8/layout/arrow2"/>
    <dgm:cxn modelId="{B0036F93-A0D7-4142-8953-52478BC8D484}" type="presParOf" srcId="{829E67B8-C86C-4F4B-968A-52237B2CBB5A}" destId="{E738967A-8435-4E40-B491-6B793A3927B4}" srcOrd="7" destOrd="0" presId="urn:microsoft.com/office/officeart/2005/8/layout/arrow2"/>
    <dgm:cxn modelId="{D9B90D26-6D33-4D85-96F0-0BA113D353A6}" type="presParOf" srcId="{829E67B8-C86C-4F4B-968A-52237B2CBB5A}" destId="{9AABC9E3-9B3E-4450-8DF5-8779850AC351}" srcOrd="8" destOrd="0" presId="urn:microsoft.com/office/officeart/2005/8/layout/arrow2"/>
    <dgm:cxn modelId="{23D609D2-DBA1-4468-BBF8-7CC70BD2A645}" type="presParOf" srcId="{829E67B8-C86C-4F4B-968A-52237B2CBB5A}" destId="{8242177F-D054-438B-B89E-9EAD23B4DF81}" srcOrd="9"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9CBAC1F-FF09-44E0-A33D-0FC71822E0A1}" type="doc">
      <dgm:prSet loTypeId="urn:microsoft.com/office/officeart/2005/8/layout/radial4" loCatId="relationship" qsTypeId="urn:microsoft.com/office/officeart/2005/8/quickstyle/simple1" qsCatId="simple" csTypeId="urn:microsoft.com/office/officeart/2005/8/colors/colorful1" csCatId="colorful" phldr="1"/>
      <dgm:spPr/>
      <dgm:t>
        <a:bodyPr/>
        <a:lstStyle/>
        <a:p>
          <a:pPr rtl="1"/>
          <a:endParaRPr lang="he-IL"/>
        </a:p>
      </dgm:t>
    </dgm:pt>
    <dgm:pt modelId="{8A0605B0-AA85-4F5D-93C7-8CEB7310EFAB}">
      <dgm:prSet phldrT="[טקסט]"/>
      <dgm:spPr/>
      <dgm:t>
        <a:bodyPr/>
        <a:lstStyle/>
        <a:p>
          <a:pPr rtl="1"/>
          <a:r>
            <a:rPr lang="ar-JO" dirty="0"/>
            <a:t>نعبّر عن الزمن</a:t>
          </a:r>
          <a:endParaRPr lang="he-IL" dirty="0"/>
        </a:p>
      </dgm:t>
    </dgm:pt>
    <dgm:pt modelId="{224BF4A4-54BD-410A-8376-AD2B63E5876A}" type="parTrans" cxnId="{5E782BF5-DC63-4ACA-ACBD-4F41CD2B2EFE}">
      <dgm:prSet/>
      <dgm:spPr/>
      <dgm:t>
        <a:bodyPr/>
        <a:lstStyle/>
        <a:p>
          <a:pPr rtl="1"/>
          <a:endParaRPr lang="he-IL"/>
        </a:p>
      </dgm:t>
    </dgm:pt>
    <dgm:pt modelId="{385D1AEE-A6A2-43E5-9AD7-F661AF56E99A}" type="sibTrans" cxnId="{5E782BF5-DC63-4ACA-ACBD-4F41CD2B2EFE}">
      <dgm:prSet/>
      <dgm:spPr/>
      <dgm:t>
        <a:bodyPr/>
        <a:lstStyle/>
        <a:p>
          <a:pPr rtl="1"/>
          <a:endParaRPr lang="he-IL"/>
        </a:p>
      </dgm:t>
    </dgm:pt>
    <dgm:pt modelId="{FEE8BD8E-5D42-4787-A835-06C3951A63CC}">
      <dgm:prSet phldrT="[טקסט]" phldr="1"/>
      <dgm:spPr/>
      <dgm:t>
        <a:bodyPr/>
        <a:lstStyle/>
        <a:p>
          <a:pPr rtl="1"/>
          <a:endParaRPr lang="he-IL"/>
        </a:p>
      </dgm:t>
    </dgm:pt>
    <dgm:pt modelId="{4554D269-9825-4402-95F4-048496CF243E}" type="parTrans" cxnId="{A8353127-8075-4468-B82E-BC3938BB725D}">
      <dgm:prSet/>
      <dgm:spPr/>
      <dgm:t>
        <a:bodyPr/>
        <a:lstStyle/>
        <a:p>
          <a:pPr rtl="1"/>
          <a:endParaRPr lang="he-IL"/>
        </a:p>
      </dgm:t>
    </dgm:pt>
    <dgm:pt modelId="{7DDB87B4-B12F-4D6A-B9B3-182361FA888D}" type="sibTrans" cxnId="{A8353127-8075-4468-B82E-BC3938BB725D}">
      <dgm:prSet/>
      <dgm:spPr/>
      <dgm:t>
        <a:bodyPr/>
        <a:lstStyle/>
        <a:p>
          <a:pPr rtl="1"/>
          <a:endParaRPr lang="he-IL"/>
        </a:p>
      </dgm:t>
    </dgm:pt>
    <dgm:pt modelId="{EBB3F2E4-0E7E-48F7-B626-798629191284}">
      <dgm:prSet phldrT="[טקסט]" phldr="1"/>
      <dgm:spPr/>
      <dgm:t>
        <a:bodyPr/>
        <a:lstStyle/>
        <a:p>
          <a:pPr rtl="1"/>
          <a:endParaRPr lang="he-IL" dirty="0"/>
        </a:p>
      </dgm:t>
    </dgm:pt>
    <dgm:pt modelId="{BD3D37F3-068E-42A2-AFDA-124F68A3E204}" type="parTrans" cxnId="{DC5A40D8-118E-4379-BEAF-5B8D3B4ADDDA}">
      <dgm:prSet/>
      <dgm:spPr/>
      <dgm:t>
        <a:bodyPr/>
        <a:lstStyle/>
        <a:p>
          <a:pPr rtl="1"/>
          <a:endParaRPr lang="he-IL"/>
        </a:p>
      </dgm:t>
    </dgm:pt>
    <dgm:pt modelId="{A099AAB2-4AEB-40F0-A7C1-985AADED5449}" type="sibTrans" cxnId="{DC5A40D8-118E-4379-BEAF-5B8D3B4ADDDA}">
      <dgm:prSet/>
      <dgm:spPr/>
      <dgm:t>
        <a:bodyPr/>
        <a:lstStyle/>
        <a:p>
          <a:pPr rtl="1"/>
          <a:endParaRPr lang="he-IL"/>
        </a:p>
      </dgm:t>
    </dgm:pt>
    <dgm:pt modelId="{15627F39-C544-4CCB-9854-E067E6827E5E}">
      <dgm:prSet phldrT="[טקסט]" phldr="1"/>
      <dgm:spPr/>
      <dgm:t>
        <a:bodyPr/>
        <a:lstStyle/>
        <a:p>
          <a:pPr rtl="1"/>
          <a:endParaRPr lang="he-IL" dirty="0"/>
        </a:p>
      </dgm:t>
    </dgm:pt>
    <dgm:pt modelId="{36D44A5E-5AA8-4E81-8A32-95846462EC5D}" type="parTrans" cxnId="{6B66D055-3BA7-4BD9-9D37-0609968382E1}">
      <dgm:prSet/>
      <dgm:spPr/>
      <dgm:t>
        <a:bodyPr/>
        <a:lstStyle/>
        <a:p>
          <a:pPr rtl="1"/>
          <a:endParaRPr lang="he-IL"/>
        </a:p>
      </dgm:t>
    </dgm:pt>
    <dgm:pt modelId="{973CD667-3E0D-41E6-8611-B92F728C7992}" type="sibTrans" cxnId="{6B66D055-3BA7-4BD9-9D37-0609968382E1}">
      <dgm:prSet/>
      <dgm:spPr/>
      <dgm:t>
        <a:bodyPr/>
        <a:lstStyle/>
        <a:p>
          <a:pPr rtl="1"/>
          <a:endParaRPr lang="he-IL"/>
        </a:p>
      </dgm:t>
    </dgm:pt>
    <dgm:pt modelId="{26FD3E7A-E0A4-462A-A6A9-B052CEEB2879}">
      <dgm:prSet/>
      <dgm:spPr/>
      <dgm:t>
        <a:bodyPr/>
        <a:lstStyle/>
        <a:p>
          <a:pPr rtl="1"/>
          <a:endParaRPr lang="he-IL"/>
        </a:p>
      </dgm:t>
    </dgm:pt>
    <dgm:pt modelId="{3F7E97F0-DC4E-4D76-80C2-C18955A0ECDF}" type="parTrans" cxnId="{3E749526-E206-428B-BA16-2A5A11B214A5}">
      <dgm:prSet/>
      <dgm:spPr/>
      <dgm:t>
        <a:bodyPr/>
        <a:lstStyle/>
        <a:p>
          <a:pPr rtl="1"/>
          <a:endParaRPr lang="he-IL"/>
        </a:p>
      </dgm:t>
    </dgm:pt>
    <dgm:pt modelId="{032C350E-9868-4D98-8C01-312641B46FA0}" type="sibTrans" cxnId="{3E749526-E206-428B-BA16-2A5A11B214A5}">
      <dgm:prSet/>
      <dgm:spPr/>
      <dgm:t>
        <a:bodyPr/>
        <a:lstStyle/>
        <a:p>
          <a:pPr rtl="1"/>
          <a:endParaRPr lang="he-IL"/>
        </a:p>
      </dgm:t>
    </dgm:pt>
    <dgm:pt modelId="{EF294D43-D0C2-4529-A696-62C8D02C69E0}">
      <dgm:prSet/>
      <dgm:spPr/>
      <dgm:t>
        <a:bodyPr/>
        <a:lstStyle/>
        <a:p>
          <a:pPr rtl="1"/>
          <a:endParaRPr lang="he-IL"/>
        </a:p>
      </dgm:t>
    </dgm:pt>
    <dgm:pt modelId="{778C2CDA-EE46-4BAD-B626-2990A91CE39D}" type="parTrans" cxnId="{D87E0CCA-EAA0-4418-A956-93BF21AEED19}">
      <dgm:prSet/>
      <dgm:spPr/>
      <dgm:t>
        <a:bodyPr/>
        <a:lstStyle/>
        <a:p>
          <a:pPr rtl="1"/>
          <a:endParaRPr lang="he-IL"/>
        </a:p>
      </dgm:t>
    </dgm:pt>
    <dgm:pt modelId="{79E2E2FA-369A-43C4-B17F-EEADAF5044E5}" type="sibTrans" cxnId="{D87E0CCA-EAA0-4418-A956-93BF21AEED19}">
      <dgm:prSet/>
      <dgm:spPr/>
      <dgm:t>
        <a:bodyPr/>
        <a:lstStyle/>
        <a:p>
          <a:pPr rtl="1"/>
          <a:endParaRPr lang="he-IL"/>
        </a:p>
      </dgm:t>
    </dgm:pt>
    <dgm:pt modelId="{DD6A4A3D-5FEC-42F2-AFEE-F35B8C35242F}" type="pres">
      <dgm:prSet presAssocID="{99CBAC1F-FF09-44E0-A33D-0FC71822E0A1}" presName="cycle" presStyleCnt="0">
        <dgm:presLayoutVars>
          <dgm:chMax val="1"/>
          <dgm:dir/>
          <dgm:animLvl val="ctr"/>
          <dgm:resizeHandles val="exact"/>
        </dgm:presLayoutVars>
      </dgm:prSet>
      <dgm:spPr/>
      <dgm:t>
        <a:bodyPr/>
        <a:lstStyle/>
        <a:p>
          <a:pPr rtl="1"/>
          <a:endParaRPr lang="he-IL"/>
        </a:p>
      </dgm:t>
    </dgm:pt>
    <dgm:pt modelId="{28C841F8-DD56-43CF-A11A-E99F40B0D0DF}" type="pres">
      <dgm:prSet presAssocID="{8A0605B0-AA85-4F5D-93C7-8CEB7310EFAB}" presName="centerShape" presStyleLbl="node0" presStyleIdx="0" presStyleCnt="1"/>
      <dgm:spPr/>
      <dgm:t>
        <a:bodyPr/>
        <a:lstStyle/>
        <a:p>
          <a:pPr rtl="1"/>
          <a:endParaRPr lang="he-IL"/>
        </a:p>
      </dgm:t>
    </dgm:pt>
    <dgm:pt modelId="{556447A1-693E-4F8C-91C1-7A52837370A3}" type="pres">
      <dgm:prSet presAssocID="{4554D269-9825-4402-95F4-048496CF243E}" presName="parTrans" presStyleLbl="bgSibTrans2D1" presStyleIdx="0" presStyleCnt="5"/>
      <dgm:spPr/>
      <dgm:t>
        <a:bodyPr/>
        <a:lstStyle/>
        <a:p>
          <a:pPr rtl="1"/>
          <a:endParaRPr lang="he-IL"/>
        </a:p>
      </dgm:t>
    </dgm:pt>
    <dgm:pt modelId="{426E4702-C884-45FA-BFAC-FD8622D8CEC4}" type="pres">
      <dgm:prSet presAssocID="{FEE8BD8E-5D42-4787-A835-06C3951A63CC}" presName="node" presStyleLbl="node1" presStyleIdx="0" presStyleCnt="5">
        <dgm:presLayoutVars>
          <dgm:bulletEnabled val="1"/>
        </dgm:presLayoutVars>
      </dgm:prSet>
      <dgm:spPr/>
      <dgm:t>
        <a:bodyPr/>
        <a:lstStyle/>
        <a:p>
          <a:pPr rtl="1"/>
          <a:endParaRPr lang="he-IL"/>
        </a:p>
      </dgm:t>
    </dgm:pt>
    <dgm:pt modelId="{FB46EA9D-A128-47D5-98C5-8D01D0CADCFC}" type="pres">
      <dgm:prSet presAssocID="{BD3D37F3-068E-42A2-AFDA-124F68A3E204}" presName="parTrans" presStyleLbl="bgSibTrans2D1" presStyleIdx="1" presStyleCnt="5"/>
      <dgm:spPr/>
      <dgm:t>
        <a:bodyPr/>
        <a:lstStyle/>
        <a:p>
          <a:pPr rtl="1"/>
          <a:endParaRPr lang="he-IL"/>
        </a:p>
      </dgm:t>
    </dgm:pt>
    <dgm:pt modelId="{8B2D7B2C-E159-4F91-937D-61E957CF8658}" type="pres">
      <dgm:prSet presAssocID="{EBB3F2E4-0E7E-48F7-B626-798629191284}" presName="node" presStyleLbl="node1" presStyleIdx="1" presStyleCnt="5">
        <dgm:presLayoutVars>
          <dgm:bulletEnabled val="1"/>
        </dgm:presLayoutVars>
      </dgm:prSet>
      <dgm:spPr/>
      <dgm:t>
        <a:bodyPr/>
        <a:lstStyle/>
        <a:p>
          <a:pPr rtl="1"/>
          <a:endParaRPr lang="he-IL"/>
        </a:p>
      </dgm:t>
    </dgm:pt>
    <dgm:pt modelId="{86706B6A-FE09-4B99-B05B-5DE4E64542DA}" type="pres">
      <dgm:prSet presAssocID="{36D44A5E-5AA8-4E81-8A32-95846462EC5D}" presName="parTrans" presStyleLbl="bgSibTrans2D1" presStyleIdx="2" presStyleCnt="5"/>
      <dgm:spPr/>
      <dgm:t>
        <a:bodyPr/>
        <a:lstStyle/>
        <a:p>
          <a:pPr rtl="1"/>
          <a:endParaRPr lang="he-IL"/>
        </a:p>
      </dgm:t>
    </dgm:pt>
    <dgm:pt modelId="{06F08F57-CD48-4FFD-BC7E-4FC6CA332D79}" type="pres">
      <dgm:prSet presAssocID="{15627F39-C544-4CCB-9854-E067E6827E5E}" presName="node" presStyleLbl="node1" presStyleIdx="2" presStyleCnt="5">
        <dgm:presLayoutVars>
          <dgm:bulletEnabled val="1"/>
        </dgm:presLayoutVars>
      </dgm:prSet>
      <dgm:spPr/>
      <dgm:t>
        <a:bodyPr/>
        <a:lstStyle/>
        <a:p>
          <a:pPr rtl="1"/>
          <a:endParaRPr lang="he-IL"/>
        </a:p>
      </dgm:t>
    </dgm:pt>
    <dgm:pt modelId="{E78DE4E3-932F-4306-87EE-563C9A9443C8}" type="pres">
      <dgm:prSet presAssocID="{778C2CDA-EE46-4BAD-B626-2990A91CE39D}" presName="parTrans" presStyleLbl="bgSibTrans2D1" presStyleIdx="3" presStyleCnt="5"/>
      <dgm:spPr/>
      <dgm:t>
        <a:bodyPr/>
        <a:lstStyle/>
        <a:p>
          <a:pPr rtl="1"/>
          <a:endParaRPr lang="he-IL"/>
        </a:p>
      </dgm:t>
    </dgm:pt>
    <dgm:pt modelId="{8B846515-92EF-4A24-AE63-99859D8098C1}" type="pres">
      <dgm:prSet presAssocID="{EF294D43-D0C2-4529-A696-62C8D02C69E0}" presName="node" presStyleLbl="node1" presStyleIdx="3" presStyleCnt="5">
        <dgm:presLayoutVars>
          <dgm:bulletEnabled val="1"/>
        </dgm:presLayoutVars>
      </dgm:prSet>
      <dgm:spPr/>
      <dgm:t>
        <a:bodyPr/>
        <a:lstStyle/>
        <a:p>
          <a:pPr rtl="1"/>
          <a:endParaRPr lang="he-IL"/>
        </a:p>
      </dgm:t>
    </dgm:pt>
    <dgm:pt modelId="{7A6CBF39-C2AA-4946-B721-472B4CFC5220}" type="pres">
      <dgm:prSet presAssocID="{3F7E97F0-DC4E-4D76-80C2-C18955A0ECDF}" presName="parTrans" presStyleLbl="bgSibTrans2D1" presStyleIdx="4" presStyleCnt="5"/>
      <dgm:spPr/>
      <dgm:t>
        <a:bodyPr/>
        <a:lstStyle/>
        <a:p>
          <a:pPr rtl="1"/>
          <a:endParaRPr lang="he-IL"/>
        </a:p>
      </dgm:t>
    </dgm:pt>
    <dgm:pt modelId="{EDAA259D-DE8A-4480-B489-914F45E8D469}" type="pres">
      <dgm:prSet presAssocID="{26FD3E7A-E0A4-462A-A6A9-B052CEEB2879}" presName="node" presStyleLbl="node1" presStyleIdx="4" presStyleCnt="5">
        <dgm:presLayoutVars>
          <dgm:bulletEnabled val="1"/>
        </dgm:presLayoutVars>
      </dgm:prSet>
      <dgm:spPr/>
      <dgm:t>
        <a:bodyPr/>
        <a:lstStyle/>
        <a:p>
          <a:pPr rtl="1"/>
          <a:endParaRPr lang="he-IL"/>
        </a:p>
      </dgm:t>
    </dgm:pt>
  </dgm:ptLst>
  <dgm:cxnLst>
    <dgm:cxn modelId="{3E749526-E206-428B-BA16-2A5A11B214A5}" srcId="{8A0605B0-AA85-4F5D-93C7-8CEB7310EFAB}" destId="{26FD3E7A-E0A4-462A-A6A9-B052CEEB2879}" srcOrd="4" destOrd="0" parTransId="{3F7E97F0-DC4E-4D76-80C2-C18955A0ECDF}" sibTransId="{032C350E-9868-4D98-8C01-312641B46FA0}"/>
    <dgm:cxn modelId="{65504856-18A4-48E9-9A83-E45DDF1B9E67}" type="presOf" srcId="{99CBAC1F-FF09-44E0-A33D-0FC71822E0A1}" destId="{DD6A4A3D-5FEC-42F2-AFEE-F35B8C35242F}" srcOrd="0" destOrd="0" presId="urn:microsoft.com/office/officeart/2005/8/layout/radial4"/>
    <dgm:cxn modelId="{A8353127-8075-4468-B82E-BC3938BB725D}" srcId="{8A0605B0-AA85-4F5D-93C7-8CEB7310EFAB}" destId="{FEE8BD8E-5D42-4787-A835-06C3951A63CC}" srcOrd="0" destOrd="0" parTransId="{4554D269-9825-4402-95F4-048496CF243E}" sibTransId="{7DDB87B4-B12F-4D6A-B9B3-182361FA888D}"/>
    <dgm:cxn modelId="{663EFEE6-29DA-4BAE-B870-AB1ED6D66B93}" type="presOf" srcId="{8A0605B0-AA85-4F5D-93C7-8CEB7310EFAB}" destId="{28C841F8-DD56-43CF-A11A-E99F40B0D0DF}" srcOrd="0" destOrd="0" presId="urn:microsoft.com/office/officeart/2005/8/layout/radial4"/>
    <dgm:cxn modelId="{4E71BAAC-10F2-4D0D-9B51-0785D91284BA}" type="presOf" srcId="{15627F39-C544-4CCB-9854-E067E6827E5E}" destId="{06F08F57-CD48-4FFD-BC7E-4FC6CA332D79}" srcOrd="0" destOrd="0" presId="urn:microsoft.com/office/officeart/2005/8/layout/radial4"/>
    <dgm:cxn modelId="{5E782BF5-DC63-4ACA-ACBD-4F41CD2B2EFE}" srcId="{99CBAC1F-FF09-44E0-A33D-0FC71822E0A1}" destId="{8A0605B0-AA85-4F5D-93C7-8CEB7310EFAB}" srcOrd="0" destOrd="0" parTransId="{224BF4A4-54BD-410A-8376-AD2B63E5876A}" sibTransId="{385D1AEE-A6A2-43E5-9AD7-F661AF56E99A}"/>
    <dgm:cxn modelId="{62361D29-4A00-464A-9DC9-5BBF650E39AB}" type="presOf" srcId="{36D44A5E-5AA8-4E81-8A32-95846462EC5D}" destId="{86706B6A-FE09-4B99-B05B-5DE4E64542DA}" srcOrd="0" destOrd="0" presId="urn:microsoft.com/office/officeart/2005/8/layout/radial4"/>
    <dgm:cxn modelId="{DC5A40D8-118E-4379-BEAF-5B8D3B4ADDDA}" srcId="{8A0605B0-AA85-4F5D-93C7-8CEB7310EFAB}" destId="{EBB3F2E4-0E7E-48F7-B626-798629191284}" srcOrd="1" destOrd="0" parTransId="{BD3D37F3-068E-42A2-AFDA-124F68A3E204}" sibTransId="{A099AAB2-4AEB-40F0-A7C1-985AADED5449}"/>
    <dgm:cxn modelId="{7DEA0FF5-F439-46C8-9C6A-AE006C632F32}" type="presOf" srcId="{26FD3E7A-E0A4-462A-A6A9-B052CEEB2879}" destId="{EDAA259D-DE8A-4480-B489-914F45E8D469}" srcOrd="0" destOrd="0" presId="urn:microsoft.com/office/officeart/2005/8/layout/radial4"/>
    <dgm:cxn modelId="{09D42A43-09FA-4D54-A606-57F154A2EE09}" type="presOf" srcId="{EBB3F2E4-0E7E-48F7-B626-798629191284}" destId="{8B2D7B2C-E159-4F91-937D-61E957CF8658}" srcOrd="0" destOrd="0" presId="urn:microsoft.com/office/officeart/2005/8/layout/radial4"/>
    <dgm:cxn modelId="{D87E0CCA-EAA0-4418-A956-93BF21AEED19}" srcId="{8A0605B0-AA85-4F5D-93C7-8CEB7310EFAB}" destId="{EF294D43-D0C2-4529-A696-62C8D02C69E0}" srcOrd="3" destOrd="0" parTransId="{778C2CDA-EE46-4BAD-B626-2990A91CE39D}" sibTransId="{79E2E2FA-369A-43C4-B17F-EEADAF5044E5}"/>
    <dgm:cxn modelId="{38828C42-0A77-46B5-A4FD-2BD276C75548}" type="presOf" srcId="{EF294D43-D0C2-4529-A696-62C8D02C69E0}" destId="{8B846515-92EF-4A24-AE63-99859D8098C1}" srcOrd="0" destOrd="0" presId="urn:microsoft.com/office/officeart/2005/8/layout/radial4"/>
    <dgm:cxn modelId="{83E56F83-C343-4310-BB4C-4C67424C7305}" type="presOf" srcId="{FEE8BD8E-5D42-4787-A835-06C3951A63CC}" destId="{426E4702-C884-45FA-BFAC-FD8622D8CEC4}" srcOrd="0" destOrd="0" presId="urn:microsoft.com/office/officeart/2005/8/layout/radial4"/>
    <dgm:cxn modelId="{62E6A490-1F70-49F1-B440-B24C4EF00E43}" type="presOf" srcId="{778C2CDA-EE46-4BAD-B626-2990A91CE39D}" destId="{E78DE4E3-932F-4306-87EE-563C9A9443C8}" srcOrd="0" destOrd="0" presId="urn:microsoft.com/office/officeart/2005/8/layout/radial4"/>
    <dgm:cxn modelId="{6B66D055-3BA7-4BD9-9D37-0609968382E1}" srcId="{8A0605B0-AA85-4F5D-93C7-8CEB7310EFAB}" destId="{15627F39-C544-4CCB-9854-E067E6827E5E}" srcOrd="2" destOrd="0" parTransId="{36D44A5E-5AA8-4E81-8A32-95846462EC5D}" sibTransId="{973CD667-3E0D-41E6-8611-B92F728C7992}"/>
    <dgm:cxn modelId="{59A2EEEB-BDBD-43A6-9406-4618E9F41DB0}" type="presOf" srcId="{3F7E97F0-DC4E-4D76-80C2-C18955A0ECDF}" destId="{7A6CBF39-C2AA-4946-B721-472B4CFC5220}" srcOrd="0" destOrd="0" presId="urn:microsoft.com/office/officeart/2005/8/layout/radial4"/>
    <dgm:cxn modelId="{F474591C-861E-4C65-8BA1-0498081D9788}" type="presOf" srcId="{BD3D37F3-068E-42A2-AFDA-124F68A3E204}" destId="{FB46EA9D-A128-47D5-98C5-8D01D0CADCFC}" srcOrd="0" destOrd="0" presId="urn:microsoft.com/office/officeart/2005/8/layout/radial4"/>
    <dgm:cxn modelId="{4EF6FF94-C292-4261-BD27-0F698CB84E69}" type="presOf" srcId="{4554D269-9825-4402-95F4-048496CF243E}" destId="{556447A1-693E-4F8C-91C1-7A52837370A3}" srcOrd="0" destOrd="0" presId="urn:microsoft.com/office/officeart/2005/8/layout/radial4"/>
    <dgm:cxn modelId="{F3ED4B41-1602-415F-B78A-E265031F6841}" type="presParOf" srcId="{DD6A4A3D-5FEC-42F2-AFEE-F35B8C35242F}" destId="{28C841F8-DD56-43CF-A11A-E99F40B0D0DF}" srcOrd="0" destOrd="0" presId="urn:microsoft.com/office/officeart/2005/8/layout/radial4"/>
    <dgm:cxn modelId="{7C0F3F73-5950-4EA8-99AD-D1401976A37D}" type="presParOf" srcId="{DD6A4A3D-5FEC-42F2-AFEE-F35B8C35242F}" destId="{556447A1-693E-4F8C-91C1-7A52837370A3}" srcOrd="1" destOrd="0" presId="urn:microsoft.com/office/officeart/2005/8/layout/radial4"/>
    <dgm:cxn modelId="{9CD6C85E-0299-4843-97BD-4F9D3F76188E}" type="presParOf" srcId="{DD6A4A3D-5FEC-42F2-AFEE-F35B8C35242F}" destId="{426E4702-C884-45FA-BFAC-FD8622D8CEC4}" srcOrd="2" destOrd="0" presId="urn:microsoft.com/office/officeart/2005/8/layout/radial4"/>
    <dgm:cxn modelId="{3B5151A9-0444-40D5-8F9B-73B37BA58111}" type="presParOf" srcId="{DD6A4A3D-5FEC-42F2-AFEE-F35B8C35242F}" destId="{FB46EA9D-A128-47D5-98C5-8D01D0CADCFC}" srcOrd="3" destOrd="0" presId="urn:microsoft.com/office/officeart/2005/8/layout/radial4"/>
    <dgm:cxn modelId="{F7F4BA59-B9FA-4E82-A5C1-003852DB8AD1}" type="presParOf" srcId="{DD6A4A3D-5FEC-42F2-AFEE-F35B8C35242F}" destId="{8B2D7B2C-E159-4F91-937D-61E957CF8658}" srcOrd="4" destOrd="0" presId="urn:microsoft.com/office/officeart/2005/8/layout/radial4"/>
    <dgm:cxn modelId="{E84B7883-0C9F-42D7-BA9A-874016F7E0F8}" type="presParOf" srcId="{DD6A4A3D-5FEC-42F2-AFEE-F35B8C35242F}" destId="{86706B6A-FE09-4B99-B05B-5DE4E64542DA}" srcOrd="5" destOrd="0" presId="urn:microsoft.com/office/officeart/2005/8/layout/radial4"/>
    <dgm:cxn modelId="{D143DE57-5FE3-4B48-BD2F-D7A1EECB2CA9}" type="presParOf" srcId="{DD6A4A3D-5FEC-42F2-AFEE-F35B8C35242F}" destId="{06F08F57-CD48-4FFD-BC7E-4FC6CA332D79}" srcOrd="6" destOrd="0" presId="urn:microsoft.com/office/officeart/2005/8/layout/radial4"/>
    <dgm:cxn modelId="{ACA89C3B-96FA-41CF-B26A-DC09E3DB4E18}" type="presParOf" srcId="{DD6A4A3D-5FEC-42F2-AFEE-F35B8C35242F}" destId="{E78DE4E3-932F-4306-87EE-563C9A9443C8}" srcOrd="7" destOrd="0" presId="urn:microsoft.com/office/officeart/2005/8/layout/radial4"/>
    <dgm:cxn modelId="{11D56F22-4332-40B3-99F2-9C5E98897823}" type="presParOf" srcId="{DD6A4A3D-5FEC-42F2-AFEE-F35B8C35242F}" destId="{8B846515-92EF-4A24-AE63-99859D8098C1}" srcOrd="8" destOrd="0" presId="urn:microsoft.com/office/officeart/2005/8/layout/radial4"/>
    <dgm:cxn modelId="{8A2F76FB-84F7-4426-97B6-9B2F693E69AC}" type="presParOf" srcId="{DD6A4A3D-5FEC-42F2-AFEE-F35B8C35242F}" destId="{7A6CBF39-C2AA-4946-B721-472B4CFC5220}" srcOrd="9" destOrd="0" presId="urn:microsoft.com/office/officeart/2005/8/layout/radial4"/>
    <dgm:cxn modelId="{F368EC0F-D173-4D26-BA20-EB1CF2AA7AC8}" type="presParOf" srcId="{DD6A4A3D-5FEC-42F2-AFEE-F35B8C35242F}" destId="{EDAA259D-DE8A-4480-B489-914F45E8D469}"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9CBAC1F-FF09-44E0-A33D-0FC71822E0A1}" type="doc">
      <dgm:prSet loTypeId="urn:microsoft.com/office/officeart/2005/8/layout/radial4" loCatId="relationship" qsTypeId="urn:microsoft.com/office/officeart/2005/8/quickstyle/simple1" qsCatId="simple" csTypeId="urn:microsoft.com/office/officeart/2005/8/colors/colorful1" csCatId="colorful" phldr="1"/>
      <dgm:spPr/>
      <dgm:t>
        <a:bodyPr/>
        <a:lstStyle/>
        <a:p>
          <a:pPr rtl="1"/>
          <a:endParaRPr lang="he-IL"/>
        </a:p>
      </dgm:t>
    </dgm:pt>
    <dgm:pt modelId="{8A0605B0-AA85-4F5D-93C7-8CEB7310EFAB}">
      <dgm:prSet phldrT="[טקסט]"/>
      <dgm:spPr/>
      <dgm:t>
        <a:bodyPr/>
        <a:lstStyle/>
        <a:p>
          <a:pPr rtl="1"/>
          <a:r>
            <a:rPr lang="ar-JO" dirty="0"/>
            <a:t>نعبّر عن المكان</a:t>
          </a:r>
          <a:endParaRPr lang="he-IL" dirty="0"/>
        </a:p>
      </dgm:t>
    </dgm:pt>
    <dgm:pt modelId="{224BF4A4-54BD-410A-8376-AD2B63E5876A}" type="parTrans" cxnId="{5E782BF5-DC63-4ACA-ACBD-4F41CD2B2EFE}">
      <dgm:prSet/>
      <dgm:spPr/>
      <dgm:t>
        <a:bodyPr/>
        <a:lstStyle/>
        <a:p>
          <a:pPr rtl="1"/>
          <a:endParaRPr lang="he-IL"/>
        </a:p>
      </dgm:t>
    </dgm:pt>
    <dgm:pt modelId="{385D1AEE-A6A2-43E5-9AD7-F661AF56E99A}" type="sibTrans" cxnId="{5E782BF5-DC63-4ACA-ACBD-4F41CD2B2EFE}">
      <dgm:prSet/>
      <dgm:spPr/>
      <dgm:t>
        <a:bodyPr/>
        <a:lstStyle/>
        <a:p>
          <a:pPr rtl="1"/>
          <a:endParaRPr lang="he-IL"/>
        </a:p>
      </dgm:t>
    </dgm:pt>
    <dgm:pt modelId="{FEE8BD8E-5D42-4787-A835-06C3951A63CC}">
      <dgm:prSet phldrT="[טקסט]" phldr="1"/>
      <dgm:spPr/>
      <dgm:t>
        <a:bodyPr/>
        <a:lstStyle/>
        <a:p>
          <a:pPr rtl="1"/>
          <a:endParaRPr lang="he-IL"/>
        </a:p>
      </dgm:t>
    </dgm:pt>
    <dgm:pt modelId="{4554D269-9825-4402-95F4-048496CF243E}" type="parTrans" cxnId="{A8353127-8075-4468-B82E-BC3938BB725D}">
      <dgm:prSet/>
      <dgm:spPr/>
      <dgm:t>
        <a:bodyPr/>
        <a:lstStyle/>
        <a:p>
          <a:pPr rtl="1"/>
          <a:endParaRPr lang="he-IL"/>
        </a:p>
      </dgm:t>
    </dgm:pt>
    <dgm:pt modelId="{7DDB87B4-B12F-4D6A-B9B3-182361FA888D}" type="sibTrans" cxnId="{A8353127-8075-4468-B82E-BC3938BB725D}">
      <dgm:prSet/>
      <dgm:spPr/>
      <dgm:t>
        <a:bodyPr/>
        <a:lstStyle/>
        <a:p>
          <a:pPr rtl="1"/>
          <a:endParaRPr lang="he-IL"/>
        </a:p>
      </dgm:t>
    </dgm:pt>
    <dgm:pt modelId="{EBB3F2E4-0E7E-48F7-B626-798629191284}">
      <dgm:prSet phldrT="[טקסט]" phldr="1"/>
      <dgm:spPr/>
      <dgm:t>
        <a:bodyPr/>
        <a:lstStyle/>
        <a:p>
          <a:pPr rtl="1"/>
          <a:endParaRPr lang="he-IL" dirty="0"/>
        </a:p>
      </dgm:t>
    </dgm:pt>
    <dgm:pt modelId="{BD3D37F3-068E-42A2-AFDA-124F68A3E204}" type="parTrans" cxnId="{DC5A40D8-118E-4379-BEAF-5B8D3B4ADDDA}">
      <dgm:prSet/>
      <dgm:spPr/>
      <dgm:t>
        <a:bodyPr/>
        <a:lstStyle/>
        <a:p>
          <a:pPr rtl="1"/>
          <a:endParaRPr lang="he-IL"/>
        </a:p>
      </dgm:t>
    </dgm:pt>
    <dgm:pt modelId="{A099AAB2-4AEB-40F0-A7C1-985AADED5449}" type="sibTrans" cxnId="{DC5A40D8-118E-4379-BEAF-5B8D3B4ADDDA}">
      <dgm:prSet/>
      <dgm:spPr/>
      <dgm:t>
        <a:bodyPr/>
        <a:lstStyle/>
        <a:p>
          <a:pPr rtl="1"/>
          <a:endParaRPr lang="he-IL"/>
        </a:p>
      </dgm:t>
    </dgm:pt>
    <dgm:pt modelId="{15627F39-C544-4CCB-9854-E067E6827E5E}">
      <dgm:prSet phldrT="[טקסט]" phldr="1"/>
      <dgm:spPr/>
      <dgm:t>
        <a:bodyPr/>
        <a:lstStyle/>
        <a:p>
          <a:pPr rtl="1"/>
          <a:endParaRPr lang="he-IL" dirty="0"/>
        </a:p>
      </dgm:t>
    </dgm:pt>
    <dgm:pt modelId="{36D44A5E-5AA8-4E81-8A32-95846462EC5D}" type="parTrans" cxnId="{6B66D055-3BA7-4BD9-9D37-0609968382E1}">
      <dgm:prSet/>
      <dgm:spPr/>
      <dgm:t>
        <a:bodyPr/>
        <a:lstStyle/>
        <a:p>
          <a:pPr rtl="1"/>
          <a:endParaRPr lang="he-IL"/>
        </a:p>
      </dgm:t>
    </dgm:pt>
    <dgm:pt modelId="{973CD667-3E0D-41E6-8611-B92F728C7992}" type="sibTrans" cxnId="{6B66D055-3BA7-4BD9-9D37-0609968382E1}">
      <dgm:prSet/>
      <dgm:spPr/>
      <dgm:t>
        <a:bodyPr/>
        <a:lstStyle/>
        <a:p>
          <a:pPr rtl="1"/>
          <a:endParaRPr lang="he-IL"/>
        </a:p>
      </dgm:t>
    </dgm:pt>
    <dgm:pt modelId="{26FD3E7A-E0A4-462A-A6A9-B052CEEB2879}">
      <dgm:prSet/>
      <dgm:spPr/>
      <dgm:t>
        <a:bodyPr/>
        <a:lstStyle/>
        <a:p>
          <a:pPr rtl="1"/>
          <a:endParaRPr lang="he-IL"/>
        </a:p>
      </dgm:t>
    </dgm:pt>
    <dgm:pt modelId="{3F7E97F0-DC4E-4D76-80C2-C18955A0ECDF}" type="parTrans" cxnId="{3E749526-E206-428B-BA16-2A5A11B214A5}">
      <dgm:prSet/>
      <dgm:spPr/>
      <dgm:t>
        <a:bodyPr/>
        <a:lstStyle/>
        <a:p>
          <a:pPr rtl="1"/>
          <a:endParaRPr lang="he-IL"/>
        </a:p>
      </dgm:t>
    </dgm:pt>
    <dgm:pt modelId="{032C350E-9868-4D98-8C01-312641B46FA0}" type="sibTrans" cxnId="{3E749526-E206-428B-BA16-2A5A11B214A5}">
      <dgm:prSet/>
      <dgm:spPr/>
      <dgm:t>
        <a:bodyPr/>
        <a:lstStyle/>
        <a:p>
          <a:pPr rtl="1"/>
          <a:endParaRPr lang="he-IL"/>
        </a:p>
      </dgm:t>
    </dgm:pt>
    <dgm:pt modelId="{EF294D43-D0C2-4529-A696-62C8D02C69E0}">
      <dgm:prSet/>
      <dgm:spPr/>
      <dgm:t>
        <a:bodyPr/>
        <a:lstStyle/>
        <a:p>
          <a:pPr rtl="1"/>
          <a:endParaRPr lang="he-IL"/>
        </a:p>
      </dgm:t>
    </dgm:pt>
    <dgm:pt modelId="{778C2CDA-EE46-4BAD-B626-2990A91CE39D}" type="parTrans" cxnId="{D87E0CCA-EAA0-4418-A956-93BF21AEED19}">
      <dgm:prSet/>
      <dgm:spPr/>
      <dgm:t>
        <a:bodyPr/>
        <a:lstStyle/>
        <a:p>
          <a:pPr rtl="1"/>
          <a:endParaRPr lang="he-IL"/>
        </a:p>
      </dgm:t>
    </dgm:pt>
    <dgm:pt modelId="{79E2E2FA-369A-43C4-B17F-EEADAF5044E5}" type="sibTrans" cxnId="{D87E0CCA-EAA0-4418-A956-93BF21AEED19}">
      <dgm:prSet/>
      <dgm:spPr/>
      <dgm:t>
        <a:bodyPr/>
        <a:lstStyle/>
        <a:p>
          <a:pPr rtl="1"/>
          <a:endParaRPr lang="he-IL"/>
        </a:p>
      </dgm:t>
    </dgm:pt>
    <dgm:pt modelId="{DD6A4A3D-5FEC-42F2-AFEE-F35B8C35242F}" type="pres">
      <dgm:prSet presAssocID="{99CBAC1F-FF09-44E0-A33D-0FC71822E0A1}" presName="cycle" presStyleCnt="0">
        <dgm:presLayoutVars>
          <dgm:chMax val="1"/>
          <dgm:dir/>
          <dgm:animLvl val="ctr"/>
          <dgm:resizeHandles val="exact"/>
        </dgm:presLayoutVars>
      </dgm:prSet>
      <dgm:spPr/>
      <dgm:t>
        <a:bodyPr/>
        <a:lstStyle/>
        <a:p>
          <a:pPr rtl="1"/>
          <a:endParaRPr lang="he-IL"/>
        </a:p>
      </dgm:t>
    </dgm:pt>
    <dgm:pt modelId="{28C841F8-DD56-43CF-A11A-E99F40B0D0DF}" type="pres">
      <dgm:prSet presAssocID="{8A0605B0-AA85-4F5D-93C7-8CEB7310EFAB}" presName="centerShape" presStyleLbl="node0" presStyleIdx="0" presStyleCnt="1"/>
      <dgm:spPr/>
      <dgm:t>
        <a:bodyPr/>
        <a:lstStyle/>
        <a:p>
          <a:pPr rtl="1"/>
          <a:endParaRPr lang="he-IL"/>
        </a:p>
      </dgm:t>
    </dgm:pt>
    <dgm:pt modelId="{556447A1-693E-4F8C-91C1-7A52837370A3}" type="pres">
      <dgm:prSet presAssocID="{4554D269-9825-4402-95F4-048496CF243E}" presName="parTrans" presStyleLbl="bgSibTrans2D1" presStyleIdx="0" presStyleCnt="5"/>
      <dgm:spPr/>
      <dgm:t>
        <a:bodyPr/>
        <a:lstStyle/>
        <a:p>
          <a:pPr rtl="1"/>
          <a:endParaRPr lang="he-IL"/>
        </a:p>
      </dgm:t>
    </dgm:pt>
    <dgm:pt modelId="{426E4702-C884-45FA-BFAC-FD8622D8CEC4}" type="pres">
      <dgm:prSet presAssocID="{FEE8BD8E-5D42-4787-A835-06C3951A63CC}" presName="node" presStyleLbl="node1" presStyleIdx="0" presStyleCnt="5">
        <dgm:presLayoutVars>
          <dgm:bulletEnabled val="1"/>
        </dgm:presLayoutVars>
      </dgm:prSet>
      <dgm:spPr/>
      <dgm:t>
        <a:bodyPr/>
        <a:lstStyle/>
        <a:p>
          <a:pPr rtl="1"/>
          <a:endParaRPr lang="he-IL"/>
        </a:p>
      </dgm:t>
    </dgm:pt>
    <dgm:pt modelId="{FB46EA9D-A128-47D5-98C5-8D01D0CADCFC}" type="pres">
      <dgm:prSet presAssocID="{BD3D37F3-068E-42A2-AFDA-124F68A3E204}" presName="parTrans" presStyleLbl="bgSibTrans2D1" presStyleIdx="1" presStyleCnt="5"/>
      <dgm:spPr/>
      <dgm:t>
        <a:bodyPr/>
        <a:lstStyle/>
        <a:p>
          <a:pPr rtl="1"/>
          <a:endParaRPr lang="he-IL"/>
        </a:p>
      </dgm:t>
    </dgm:pt>
    <dgm:pt modelId="{8B2D7B2C-E159-4F91-937D-61E957CF8658}" type="pres">
      <dgm:prSet presAssocID="{EBB3F2E4-0E7E-48F7-B626-798629191284}" presName="node" presStyleLbl="node1" presStyleIdx="1" presStyleCnt="5">
        <dgm:presLayoutVars>
          <dgm:bulletEnabled val="1"/>
        </dgm:presLayoutVars>
      </dgm:prSet>
      <dgm:spPr/>
      <dgm:t>
        <a:bodyPr/>
        <a:lstStyle/>
        <a:p>
          <a:pPr rtl="1"/>
          <a:endParaRPr lang="he-IL"/>
        </a:p>
      </dgm:t>
    </dgm:pt>
    <dgm:pt modelId="{86706B6A-FE09-4B99-B05B-5DE4E64542DA}" type="pres">
      <dgm:prSet presAssocID="{36D44A5E-5AA8-4E81-8A32-95846462EC5D}" presName="parTrans" presStyleLbl="bgSibTrans2D1" presStyleIdx="2" presStyleCnt="5"/>
      <dgm:spPr/>
      <dgm:t>
        <a:bodyPr/>
        <a:lstStyle/>
        <a:p>
          <a:pPr rtl="1"/>
          <a:endParaRPr lang="he-IL"/>
        </a:p>
      </dgm:t>
    </dgm:pt>
    <dgm:pt modelId="{06F08F57-CD48-4FFD-BC7E-4FC6CA332D79}" type="pres">
      <dgm:prSet presAssocID="{15627F39-C544-4CCB-9854-E067E6827E5E}" presName="node" presStyleLbl="node1" presStyleIdx="2" presStyleCnt="5">
        <dgm:presLayoutVars>
          <dgm:bulletEnabled val="1"/>
        </dgm:presLayoutVars>
      </dgm:prSet>
      <dgm:spPr/>
      <dgm:t>
        <a:bodyPr/>
        <a:lstStyle/>
        <a:p>
          <a:pPr rtl="1"/>
          <a:endParaRPr lang="he-IL"/>
        </a:p>
      </dgm:t>
    </dgm:pt>
    <dgm:pt modelId="{E78DE4E3-932F-4306-87EE-563C9A9443C8}" type="pres">
      <dgm:prSet presAssocID="{778C2CDA-EE46-4BAD-B626-2990A91CE39D}" presName="parTrans" presStyleLbl="bgSibTrans2D1" presStyleIdx="3" presStyleCnt="5"/>
      <dgm:spPr/>
      <dgm:t>
        <a:bodyPr/>
        <a:lstStyle/>
        <a:p>
          <a:pPr rtl="1"/>
          <a:endParaRPr lang="he-IL"/>
        </a:p>
      </dgm:t>
    </dgm:pt>
    <dgm:pt modelId="{8B846515-92EF-4A24-AE63-99859D8098C1}" type="pres">
      <dgm:prSet presAssocID="{EF294D43-D0C2-4529-A696-62C8D02C69E0}" presName="node" presStyleLbl="node1" presStyleIdx="3" presStyleCnt="5">
        <dgm:presLayoutVars>
          <dgm:bulletEnabled val="1"/>
        </dgm:presLayoutVars>
      </dgm:prSet>
      <dgm:spPr/>
      <dgm:t>
        <a:bodyPr/>
        <a:lstStyle/>
        <a:p>
          <a:pPr rtl="1"/>
          <a:endParaRPr lang="he-IL"/>
        </a:p>
      </dgm:t>
    </dgm:pt>
    <dgm:pt modelId="{7A6CBF39-C2AA-4946-B721-472B4CFC5220}" type="pres">
      <dgm:prSet presAssocID="{3F7E97F0-DC4E-4D76-80C2-C18955A0ECDF}" presName="parTrans" presStyleLbl="bgSibTrans2D1" presStyleIdx="4" presStyleCnt="5"/>
      <dgm:spPr/>
      <dgm:t>
        <a:bodyPr/>
        <a:lstStyle/>
        <a:p>
          <a:pPr rtl="1"/>
          <a:endParaRPr lang="he-IL"/>
        </a:p>
      </dgm:t>
    </dgm:pt>
    <dgm:pt modelId="{EDAA259D-DE8A-4480-B489-914F45E8D469}" type="pres">
      <dgm:prSet presAssocID="{26FD3E7A-E0A4-462A-A6A9-B052CEEB2879}" presName="node" presStyleLbl="node1" presStyleIdx="4" presStyleCnt="5">
        <dgm:presLayoutVars>
          <dgm:bulletEnabled val="1"/>
        </dgm:presLayoutVars>
      </dgm:prSet>
      <dgm:spPr/>
      <dgm:t>
        <a:bodyPr/>
        <a:lstStyle/>
        <a:p>
          <a:pPr rtl="1"/>
          <a:endParaRPr lang="he-IL"/>
        </a:p>
      </dgm:t>
    </dgm:pt>
  </dgm:ptLst>
  <dgm:cxnLst>
    <dgm:cxn modelId="{3E749526-E206-428B-BA16-2A5A11B214A5}" srcId="{8A0605B0-AA85-4F5D-93C7-8CEB7310EFAB}" destId="{26FD3E7A-E0A4-462A-A6A9-B052CEEB2879}" srcOrd="4" destOrd="0" parTransId="{3F7E97F0-DC4E-4D76-80C2-C18955A0ECDF}" sibTransId="{032C350E-9868-4D98-8C01-312641B46FA0}"/>
    <dgm:cxn modelId="{65504856-18A4-48E9-9A83-E45DDF1B9E67}" type="presOf" srcId="{99CBAC1F-FF09-44E0-A33D-0FC71822E0A1}" destId="{DD6A4A3D-5FEC-42F2-AFEE-F35B8C35242F}" srcOrd="0" destOrd="0" presId="urn:microsoft.com/office/officeart/2005/8/layout/radial4"/>
    <dgm:cxn modelId="{A8353127-8075-4468-B82E-BC3938BB725D}" srcId="{8A0605B0-AA85-4F5D-93C7-8CEB7310EFAB}" destId="{FEE8BD8E-5D42-4787-A835-06C3951A63CC}" srcOrd="0" destOrd="0" parTransId="{4554D269-9825-4402-95F4-048496CF243E}" sibTransId="{7DDB87B4-B12F-4D6A-B9B3-182361FA888D}"/>
    <dgm:cxn modelId="{663EFEE6-29DA-4BAE-B870-AB1ED6D66B93}" type="presOf" srcId="{8A0605B0-AA85-4F5D-93C7-8CEB7310EFAB}" destId="{28C841F8-DD56-43CF-A11A-E99F40B0D0DF}" srcOrd="0" destOrd="0" presId="urn:microsoft.com/office/officeart/2005/8/layout/radial4"/>
    <dgm:cxn modelId="{4E71BAAC-10F2-4D0D-9B51-0785D91284BA}" type="presOf" srcId="{15627F39-C544-4CCB-9854-E067E6827E5E}" destId="{06F08F57-CD48-4FFD-BC7E-4FC6CA332D79}" srcOrd="0" destOrd="0" presId="urn:microsoft.com/office/officeart/2005/8/layout/radial4"/>
    <dgm:cxn modelId="{5E782BF5-DC63-4ACA-ACBD-4F41CD2B2EFE}" srcId="{99CBAC1F-FF09-44E0-A33D-0FC71822E0A1}" destId="{8A0605B0-AA85-4F5D-93C7-8CEB7310EFAB}" srcOrd="0" destOrd="0" parTransId="{224BF4A4-54BD-410A-8376-AD2B63E5876A}" sibTransId="{385D1AEE-A6A2-43E5-9AD7-F661AF56E99A}"/>
    <dgm:cxn modelId="{62361D29-4A00-464A-9DC9-5BBF650E39AB}" type="presOf" srcId="{36D44A5E-5AA8-4E81-8A32-95846462EC5D}" destId="{86706B6A-FE09-4B99-B05B-5DE4E64542DA}" srcOrd="0" destOrd="0" presId="urn:microsoft.com/office/officeart/2005/8/layout/radial4"/>
    <dgm:cxn modelId="{DC5A40D8-118E-4379-BEAF-5B8D3B4ADDDA}" srcId="{8A0605B0-AA85-4F5D-93C7-8CEB7310EFAB}" destId="{EBB3F2E4-0E7E-48F7-B626-798629191284}" srcOrd="1" destOrd="0" parTransId="{BD3D37F3-068E-42A2-AFDA-124F68A3E204}" sibTransId="{A099AAB2-4AEB-40F0-A7C1-985AADED5449}"/>
    <dgm:cxn modelId="{7DEA0FF5-F439-46C8-9C6A-AE006C632F32}" type="presOf" srcId="{26FD3E7A-E0A4-462A-A6A9-B052CEEB2879}" destId="{EDAA259D-DE8A-4480-B489-914F45E8D469}" srcOrd="0" destOrd="0" presId="urn:microsoft.com/office/officeart/2005/8/layout/radial4"/>
    <dgm:cxn modelId="{09D42A43-09FA-4D54-A606-57F154A2EE09}" type="presOf" srcId="{EBB3F2E4-0E7E-48F7-B626-798629191284}" destId="{8B2D7B2C-E159-4F91-937D-61E957CF8658}" srcOrd="0" destOrd="0" presId="urn:microsoft.com/office/officeart/2005/8/layout/radial4"/>
    <dgm:cxn modelId="{D87E0CCA-EAA0-4418-A956-93BF21AEED19}" srcId="{8A0605B0-AA85-4F5D-93C7-8CEB7310EFAB}" destId="{EF294D43-D0C2-4529-A696-62C8D02C69E0}" srcOrd="3" destOrd="0" parTransId="{778C2CDA-EE46-4BAD-B626-2990A91CE39D}" sibTransId="{79E2E2FA-369A-43C4-B17F-EEADAF5044E5}"/>
    <dgm:cxn modelId="{38828C42-0A77-46B5-A4FD-2BD276C75548}" type="presOf" srcId="{EF294D43-D0C2-4529-A696-62C8D02C69E0}" destId="{8B846515-92EF-4A24-AE63-99859D8098C1}" srcOrd="0" destOrd="0" presId="urn:microsoft.com/office/officeart/2005/8/layout/radial4"/>
    <dgm:cxn modelId="{83E56F83-C343-4310-BB4C-4C67424C7305}" type="presOf" srcId="{FEE8BD8E-5D42-4787-A835-06C3951A63CC}" destId="{426E4702-C884-45FA-BFAC-FD8622D8CEC4}" srcOrd="0" destOrd="0" presId="urn:microsoft.com/office/officeart/2005/8/layout/radial4"/>
    <dgm:cxn modelId="{62E6A490-1F70-49F1-B440-B24C4EF00E43}" type="presOf" srcId="{778C2CDA-EE46-4BAD-B626-2990A91CE39D}" destId="{E78DE4E3-932F-4306-87EE-563C9A9443C8}" srcOrd="0" destOrd="0" presId="urn:microsoft.com/office/officeart/2005/8/layout/radial4"/>
    <dgm:cxn modelId="{6B66D055-3BA7-4BD9-9D37-0609968382E1}" srcId="{8A0605B0-AA85-4F5D-93C7-8CEB7310EFAB}" destId="{15627F39-C544-4CCB-9854-E067E6827E5E}" srcOrd="2" destOrd="0" parTransId="{36D44A5E-5AA8-4E81-8A32-95846462EC5D}" sibTransId="{973CD667-3E0D-41E6-8611-B92F728C7992}"/>
    <dgm:cxn modelId="{59A2EEEB-BDBD-43A6-9406-4618E9F41DB0}" type="presOf" srcId="{3F7E97F0-DC4E-4D76-80C2-C18955A0ECDF}" destId="{7A6CBF39-C2AA-4946-B721-472B4CFC5220}" srcOrd="0" destOrd="0" presId="urn:microsoft.com/office/officeart/2005/8/layout/radial4"/>
    <dgm:cxn modelId="{F474591C-861E-4C65-8BA1-0498081D9788}" type="presOf" srcId="{BD3D37F3-068E-42A2-AFDA-124F68A3E204}" destId="{FB46EA9D-A128-47D5-98C5-8D01D0CADCFC}" srcOrd="0" destOrd="0" presId="urn:microsoft.com/office/officeart/2005/8/layout/radial4"/>
    <dgm:cxn modelId="{4EF6FF94-C292-4261-BD27-0F698CB84E69}" type="presOf" srcId="{4554D269-9825-4402-95F4-048496CF243E}" destId="{556447A1-693E-4F8C-91C1-7A52837370A3}" srcOrd="0" destOrd="0" presId="urn:microsoft.com/office/officeart/2005/8/layout/radial4"/>
    <dgm:cxn modelId="{F3ED4B41-1602-415F-B78A-E265031F6841}" type="presParOf" srcId="{DD6A4A3D-5FEC-42F2-AFEE-F35B8C35242F}" destId="{28C841F8-DD56-43CF-A11A-E99F40B0D0DF}" srcOrd="0" destOrd="0" presId="urn:microsoft.com/office/officeart/2005/8/layout/radial4"/>
    <dgm:cxn modelId="{7C0F3F73-5950-4EA8-99AD-D1401976A37D}" type="presParOf" srcId="{DD6A4A3D-5FEC-42F2-AFEE-F35B8C35242F}" destId="{556447A1-693E-4F8C-91C1-7A52837370A3}" srcOrd="1" destOrd="0" presId="urn:microsoft.com/office/officeart/2005/8/layout/radial4"/>
    <dgm:cxn modelId="{9CD6C85E-0299-4843-97BD-4F9D3F76188E}" type="presParOf" srcId="{DD6A4A3D-5FEC-42F2-AFEE-F35B8C35242F}" destId="{426E4702-C884-45FA-BFAC-FD8622D8CEC4}" srcOrd="2" destOrd="0" presId="urn:microsoft.com/office/officeart/2005/8/layout/radial4"/>
    <dgm:cxn modelId="{3B5151A9-0444-40D5-8F9B-73B37BA58111}" type="presParOf" srcId="{DD6A4A3D-5FEC-42F2-AFEE-F35B8C35242F}" destId="{FB46EA9D-A128-47D5-98C5-8D01D0CADCFC}" srcOrd="3" destOrd="0" presId="urn:microsoft.com/office/officeart/2005/8/layout/radial4"/>
    <dgm:cxn modelId="{F7F4BA59-B9FA-4E82-A5C1-003852DB8AD1}" type="presParOf" srcId="{DD6A4A3D-5FEC-42F2-AFEE-F35B8C35242F}" destId="{8B2D7B2C-E159-4F91-937D-61E957CF8658}" srcOrd="4" destOrd="0" presId="urn:microsoft.com/office/officeart/2005/8/layout/radial4"/>
    <dgm:cxn modelId="{E84B7883-0C9F-42D7-BA9A-874016F7E0F8}" type="presParOf" srcId="{DD6A4A3D-5FEC-42F2-AFEE-F35B8C35242F}" destId="{86706B6A-FE09-4B99-B05B-5DE4E64542DA}" srcOrd="5" destOrd="0" presId="urn:microsoft.com/office/officeart/2005/8/layout/radial4"/>
    <dgm:cxn modelId="{D143DE57-5FE3-4B48-BD2F-D7A1EECB2CA9}" type="presParOf" srcId="{DD6A4A3D-5FEC-42F2-AFEE-F35B8C35242F}" destId="{06F08F57-CD48-4FFD-BC7E-4FC6CA332D79}" srcOrd="6" destOrd="0" presId="urn:microsoft.com/office/officeart/2005/8/layout/radial4"/>
    <dgm:cxn modelId="{ACA89C3B-96FA-41CF-B26A-DC09E3DB4E18}" type="presParOf" srcId="{DD6A4A3D-5FEC-42F2-AFEE-F35B8C35242F}" destId="{E78DE4E3-932F-4306-87EE-563C9A9443C8}" srcOrd="7" destOrd="0" presId="urn:microsoft.com/office/officeart/2005/8/layout/radial4"/>
    <dgm:cxn modelId="{11D56F22-4332-40B3-99F2-9C5E98897823}" type="presParOf" srcId="{DD6A4A3D-5FEC-42F2-AFEE-F35B8C35242F}" destId="{8B846515-92EF-4A24-AE63-99859D8098C1}" srcOrd="8" destOrd="0" presId="urn:microsoft.com/office/officeart/2005/8/layout/radial4"/>
    <dgm:cxn modelId="{8A2F76FB-84F7-4426-97B6-9B2F693E69AC}" type="presParOf" srcId="{DD6A4A3D-5FEC-42F2-AFEE-F35B8C35242F}" destId="{7A6CBF39-C2AA-4946-B721-472B4CFC5220}" srcOrd="9" destOrd="0" presId="urn:microsoft.com/office/officeart/2005/8/layout/radial4"/>
    <dgm:cxn modelId="{F368EC0F-D173-4D26-BA20-EB1CF2AA7AC8}" type="presParOf" srcId="{DD6A4A3D-5FEC-42F2-AFEE-F35B8C35242F}" destId="{EDAA259D-DE8A-4480-B489-914F45E8D469}"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4A500D-F06A-4FB1-9F36-002D9F069CEF}">
      <dsp:nvSpPr>
        <dsp:cNvPr id="0" name=""/>
        <dsp:cNvSpPr/>
      </dsp:nvSpPr>
      <dsp:spPr>
        <a:xfrm>
          <a:off x="1776729" y="0"/>
          <a:ext cx="6962140" cy="4351338"/>
        </a:xfrm>
        <a:prstGeom prst="swooshArrow">
          <a:avLst>
            <a:gd name="adj1" fmla="val 25000"/>
            <a:gd name="adj2" fmla="val 25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D693F5-95AD-477B-B166-EAA634BAE784}">
      <dsp:nvSpPr>
        <dsp:cNvPr id="0" name=""/>
        <dsp:cNvSpPr/>
      </dsp:nvSpPr>
      <dsp:spPr>
        <a:xfrm>
          <a:off x="2462500" y="3235654"/>
          <a:ext cx="160129" cy="160129"/>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807767-8DA2-4538-A989-85116981A68B}">
      <dsp:nvSpPr>
        <dsp:cNvPr id="0" name=""/>
        <dsp:cNvSpPr/>
      </dsp:nvSpPr>
      <dsp:spPr>
        <a:xfrm>
          <a:off x="2542565" y="3315719"/>
          <a:ext cx="912040" cy="1035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849" tIns="0" rIns="0" bIns="0" numCol="1" spcCol="1270" anchor="t" anchorCtr="0">
          <a:noAutofit/>
        </a:bodyPr>
        <a:lstStyle/>
        <a:p>
          <a:pPr lvl="0" algn="l" defTabSz="1422400" rtl="1">
            <a:lnSpc>
              <a:spcPct val="90000"/>
            </a:lnSpc>
            <a:spcBef>
              <a:spcPct val="0"/>
            </a:spcBef>
            <a:spcAft>
              <a:spcPct val="35000"/>
            </a:spcAft>
          </a:pPr>
          <a:r>
            <a:rPr lang="ar-JO" sz="3200" kern="1200" dirty="0"/>
            <a:t>التمهيد</a:t>
          </a:r>
          <a:endParaRPr lang="he-IL" sz="3200" kern="1200" dirty="0"/>
        </a:p>
      </dsp:txBody>
      <dsp:txXfrm>
        <a:off x="2542565" y="3315719"/>
        <a:ext cx="912040" cy="1035618"/>
      </dsp:txXfrm>
    </dsp:sp>
    <dsp:sp modelId="{0894E0AF-91E8-4A7A-81A5-4D1864FBC74F}">
      <dsp:nvSpPr>
        <dsp:cNvPr id="0" name=""/>
        <dsp:cNvSpPr/>
      </dsp:nvSpPr>
      <dsp:spPr>
        <a:xfrm>
          <a:off x="3329286" y="2402808"/>
          <a:ext cx="250637" cy="250637"/>
        </a:xfrm>
        <a:prstGeom prst="ellipse">
          <a:avLst/>
        </a:prstGeom>
        <a:solidFill>
          <a:schemeClr val="accent4">
            <a:hueOff val="2450223"/>
            <a:satOff val="-10194"/>
            <a:lumOff val="24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BC63E5-3756-4BFF-A8B3-844B54E59A89}">
      <dsp:nvSpPr>
        <dsp:cNvPr id="0" name=""/>
        <dsp:cNvSpPr/>
      </dsp:nvSpPr>
      <dsp:spPr>
        <a:xfrm>
          <a:off x="3454605" y="2528127"/>
          <a:ext cx="1155715" cy="18232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807" tIns="0" rIns="0" bIns="0" numCol="1" spcCol="1270" anchor="t" anchorCtr="0">
          <a:noAutofit/>
        </a:bodyPr>
        <a:lstStyle/>
        <a:p>
          <a:pPr lvl="0" algn="l" defTabSz="1422400" rtl="1">
            <a:lnSpc>
              <a:spcPct val="90000"/>
            </a:lnSpc>
            <a:spcBef>
              <a:spcPct val="0"/>
            </a:spcBef>
            <a:spcAft>
              <a:spcPct val="35000"/>
            </a:spcAft>
          </a:pPr>
          <a:r>
            <a:rPr lang="ar-JO" sz="3200" kern="1200" dirty="0"/>
            <a:t>القراءة والفهم</a:t>
          </a:r>
          <a:endParaRPr lang="he-IL" sz="3200" kern="1200" dirty="0"/>
        </a:p>
      </dsp:txBody>
      <dsp:txXfrm>
        <a:off x="3454605" y="2528127"/>
        <a:ext cx="1155715" cy="1823210"/>
      </dsp:txXfrm>
    </dsp:sp>
    <dsp:sp modelId="{02B139B6-60D8-4E05-AEFC-E177EE709C9D}">
      <dsp:nvSpPr>
        <dsp:cNvPr id="0" name=""/>
        <dsp:cNvSpPr/>
      </dsp:nvSpPr>
      <dsp:spPr>
        <a:xfrm>
          <a:off x="4443229" y="1738794"/>
          <a:ext cx="334182" cy="334182"/>
        </a:xfrm>
        <a:prstGeom prst="ellipse">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442B7C-7944-4423-A0CB-1128F1DCEBB3}">
      <dsp:nvSpPr>
        <dsp:cNvPr id="0" name=""/>
        <dsp:cNvSpPr/>
      </dsp:nvSpPr>
      <dsp:spPr>
        <a:xfrm>
          <a:off x="4610320" y="1905886"/>
          <a:ext cx="1343693" cy="2445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077" tIns="0" rIns="0" bIns="0" numCol="1" spcCol="1270" anchor="t" anchorCtr="0">
          <a:noAutofit/>
        </a:bodyPr>
        <a:lstStyle/>
        <a:p>
          <a:pPr lvl="0" algn="l" defTabSz="1422400" rtl="1">
            <a:lnSpc>
              <a:spcPct val="90000"/>
            </a:lnSpc>
            <a:spcBef>
              <a:spcPct val="0"/>
            </a:spcBef>
            <a:spcAft>
              <a:spcPct val="35000"/>
            </a:spcAft>
          </a:pPr>
          <a:r>
            <a:rPr lang="ar-JO" sz="3200" kern="1200" dirty="0"/>
            <a:t>تعزيز الثروة اللغويّة</a:t>
          </a:r>
          <a:endParaRPr lang="he-IL" sz="3200" kern="1200" dirty="0"/>
        </a:p>
      </dsp:txBody>
      <dsp:txXfrm>
        <a:off x="4610320" y="1905886"/>
        <a:ext cx="1343693" cy="2445451"/>
      </dsp:txXfrm>
    </dsp:sp>
    <dsp:sp modelId="{1FA3ACFC-9A30-4196-871B-A1EAA0EB942D}">
      <dsp:nvSpPr>
        <dsp:cNvPr id="0" name=""/>
        <dsp:cNvSpPr/>
      </dsp:nvSpPr>
      <dsp:spPr>
        <a:xfrm>
          <a:off x="5738187" y="1220115"/>
          <a:ext cx="431652" cy="431652"/>
        </a:xfrm>
        <a:prstGeom prst="ellipse">
          <a:avLst/>
        </a:prstGeom>
        <a:solidFill>
          <a:schemeClr val="accent4">
            <a:hueOff val="7350668"/>
            <a:satOff val="-30583"/>
            <a:lumOff val="72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38967A-8435-4E40-B491-6B793A3927B4}">
      <dsp:nvSpPr>
        <dsp:cNvPr id="0" name=""/>
        <dsp:cNvSpPr/>
      </dsp:nvSpPr>
      <dsp:spPr>
        <a:xfrm>
          <a:off x="5954014" y="1435941"/>
          <a:ext cx="1392428" cy="2915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724" tIns="0" rIns="0" bIns="0" numCol="1" spcCol="1270" anchor="t" anchorCtr="0">
          <a:noAutofit/>
        </a:bodyPr>
        <a:lstStyle/>
        <a:p>
          <a:pPr lvl="0" algn="l" defTabSz="1422400" rtl="1">
            <a:lnSpc>
              <a:spcPct val="90000"/>
            </a:lnSpc>
            <a:spcBef>
              <a:spcPct val="0"/>
            </a:spcBef>
            <a:spcAft>
              <a:spcPct val="35000"/>
            </a:spcAft>
          </a:pPr>
          <a:r>
            <a:rPr lang="ar-JO" sz="3200" kern="1200" dirty="0"/>
            <a:t>الكتابة</a:t>
          </a:r>
          <a:endParaRPr lang="he-IL" sz="3200" kern="1200" dirty="0"/>
        </a:p>
      </dsp:txBody>
      <dsp:txXfrm>
        <a:off x="5954014" y="1435941"/>
        <a:ext cx="1392428" cy="2915396"/>
      </dsp:txXfrm>
    </dsp:sp>
    <dsp:sp modelId="{9AABC9E3-9B3E-4450-8DF5-8779850AC351}">
      <dsp:nvSpPr>
        <dsp:cNvPr id="0" name=""/>
        <dsp:cNvSpPr/>
      </dsp:nvSpPr>
      <dsp:spPr>
        <a:xfrm>
          <a:off x="7071437" y="873748"/>
          <a:ext cx="550009" cy="550009"/>
        </a:xfrm>
        <a:prstGeom prst="ellipse">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42177F-D054-438B-B89E-9EAD23B4DF81}">
      <dsp:nvSpPr>
        <dsp:cNvPr id="0" name=""/>
        <dsp:cNvSpPr/>
      </dsp:nvSpPr>
      <dsp:spPr>
        <a:xfrm>
          <a:off x="7346442" y="1148753"/>
          <a:ext cx="1392428" cy="32025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1438" tIns="0" rIns="0" bIns="0" numCol="1" spcCol="1270" anchor="t" anchorCtr="0">
          <a:noAutofit/>
        </a:bodyPr>
        <a:lstStyle/>
        <a:p>
          <a:pPr lvl="0" algn="l" defTabSz="1422400" rtl="1">
            <a:lnSpc>
              <a:spcPct val="90000"/>
            </a:lnSpc>
            <a:spcBef>
              <a:spcPct val="0"/>
            </a:spcBef>
            <a:spcAft>
              <a:spcPct val="35000"/>
            </a:spcAft>
          </a:pPr>
          <a:r>
            <a:rPr lang="ar-JO" sz="3200" kern="1200" dirty="0"/>
            <a:t>التقويم والتقييم</a:t>
          </a:r>
          <a:endParaRPr lang="he-IL" sz="3200" kern="1200" dirty="0"/>
        </a:p>
      </dsp:txBody>
      <dsp:txXfrm>
        <a:off x="7346442" y="1148753"/>
        <a:ext cx="1392428" cy="32025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C841F8-DD56-43CF-A11A-E99F40B0D0DF}">
      <dsp:nvSpPr>
        <dsp:cNvPr id="0" name=""/>
        <dsp:cNvSpPr/>
      </dsp:nvSpPr>
      <dsp:spPr>
        <a:xfrm>
          <a:off x="4331728" y="2498179"/>
          <a:ext cx="1852142" cy="185214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kern="1200" dirty="0"/>
            <a:t>نعبّر عن الزمن</a:t>
          </a:r>
          <a:endParaRPr lang="he-IL" sz="3600" kern="1200" dirty="0"/>
        </a:p>
      </dsp:txBody>
      <dsp:txXfrm>
        <a:off x="4602968" y="2769419"/>
        <a:ext cx="1309662" cy="1309662"/>
      </dsp:txXfrm>
    </dsp:sp>
    <dsp:sp modelId="{556447A1-693E-4F8C-91C1-7A52837370A3}">
      <dsp:nvSpPr>
        <dsp:cNvPr id="0" name=""/>
        <dsp:cNvSpPr/>
      </dsp:nvSpPr>
      <dsp:spPr>
        <a:xfrm rot="10800000">
          <a:off x="2538380" y="3160320"/>
          <a:ext cx="1694714" cy="527860"/>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26E4702-C884-45FA-BFAC-FD8622D8CEC4}">
      <dsp:nvSpPr>
        <dsp:cNvPr id="0" name=""/>
        <dsp:cNvSpPr/>
      </dsp:nvSpPr>
      <dsp:spPr>
        <a:xfrm>
          <a:off x="1658612" y="2720436"/>
          <a:ext cx="1759535" cy="140762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105" tIns="78105" rIns="78105" bIns="78105" numCol="1" spcCol="1270" anchor="ctr" anchorCtr="0">
          <a:noAutofit/>
        </a:bodyPr>
        <a:lstStyle/>
        <a:p>
          <a:pPr lvl="0" algn="ctr" defTabSz="1822450" rtl="1">
            <a:lnSpc>
              <a:spcPct val="90000"/>
            </a:lnSpc>
            <a:spcBef>
              <a:spcPct val="0"/>
            </a:spcBef>
            <a:spcAft>
              <a:spcPct val="35000"/>
            </a:spcAft>
          </a:pPr>
          <a:endParaRPr lang="he-IL" sz="4100" kern="1200"/>
        </a:p>
      </dsp:txBody>
      <dsp:txXfrm>
        <a:off x="1699840" y="2761664"/>
        <a:ext cx="1677079" cy="1325172"/>
      </dsp:txXfrm>
    </dsp:sp>
    <dsp:sp modelId="{FB46EA9D-A128-47D5-98C5-8D01D0CADCFC}">
      <dsp:nvSpPr>
        <dsp:cNvPr id="0" name=""/>
        <dsp:cNvSpPr/>
      </dsp:nvSpPr>
      <dsp:spPr>
        <a:xfrm rot="13500000">
          <a:off x="3086694" y="1836571"/>
          <a:ext cx="1694714" cy="527860"/>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B2D7B2C-E159-4F91-937D-61E957CF8658}">
      <dsp:nvSpPr>
        <dsp:cNvPr id="0" name=""/>
        <dsp:cNvSpPr/>
      </dsp:nvSpPr>
      <dsp:spPr>
        <a:xfrm>
          <a:off x="2455112" y="797516"/>
          <a:ext cx="1759535" cy="140762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105" tIns="78105" rIns="78105" bIns="78105" numCol="1" spcCol="1270" anchor="ctr" anchorCtr="0">
          <a:noAutofit/>
        </a:bodyPr>
        <a:lstStyle/>
        <a:p>
          <a:pPr lvl="0" algn="ctr" defTabSz="1822450" rtl="1">
            <a:lnSpc>
              <a:spcPct val="90000"/>
            </a:lnSpc>
            <a:spcBef>
              <a:spcPct val="0"/>
            </a:spcBef>
            <a:spcAft>
              <a:spcPct val="35000"/>
            </a:spcAft>
          </a:pPr>
          <a:endParaRPr lang="he-IL" sz="4100" kern="1200" dirty="0"/>
        </a:p>
      </dsp:txBody>
      <dsp:txXfrm>
        <a:off x="2496340" y="838744"/>
        <a:ext cx="1677079" cy="1325172"/>
      </dsp:txXfrm>
    </dsp:sp>
    <dsp:sp modelId="{86706B6A-FE09-4B99-B05B-5DE4E64542DA}">
      <dsp:nvSpPr>
        <dsp:cNvPr id="0" name=""/>
        <dsp:cNvSpPr/>
      </dsp:nvSpPr>
      <dsp:spPr>
        <a:xfrm rot="16200000">
          <a:off x="4410442" y="1288257"/>
          <a:ext cx="1694714" cy="527860"/>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6F08F57-CD48-4FFD-BC7E-4FC6CA332D79}">
      <dsp:nvSpPr>
        <dsp:cNvPr id="0" name=""/>
        <dsp:cNvSpPr/>
      </dsp:nvSpPr>
      <dsp:spPr>
        <a:xfrm>
          <a:off x="4378032" y="1016"/>
          <a:ext cx="1759535" cy="1407628"/>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105" tIns="78105" rIns="78105" bIns="78105" numCol="1" spcCol="1270" anchor="ctr" anchorCtr="0">
          <a:noAutofit/>
        </a:bodyPr>
        <a:lstStyle/>
        <a:p>
          <a:pPr lvl="0" algn="ctr" defTabSz="1822450" rtl="1">
            <a:lnSpc>
              <a:spcPct val="90000"/>
            </a:lnSpc>
            <a:spcBef>
              <a:spcPct val="0"/>
            </a:spcBef>
            <a:spcAft>
              <a:spcPct val="35000"/>
            </a:spcAft>
          </a:pPr>
          <a:endParaRPr lang="he-IL" sz="4100" kern="1200" dirty="0"/>
        </a:p>
      </dsp:txBody>
      <dsp:txXfrm>
        <a:off x="4419260" y="42244"/>
        <a:ext cx="1677079" cy="1325172"/>
      </dsp:txXfrm>
    </dsp:sp>
    <dsp:sp modelId="{E78DE4E3-932F-4306-87EE-563C9A9443C8}">
      <dsp:nvSpPr>
        <dsp:cNvPr id="0" name=""/>
        <dsp:cNvSpPr/>
      </dsp:nvSpPr>
      <dsp:spPr>
        <a:xfrm rot="18900000">
          <a:off x="5734190" y="1836571"/>
          <a:ext cx="1694714" cy="527860"/>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B846515-92EF-4A24-AE63-99859D8098C1}">
      <dsp:nvSpPr>
        <dsp:cNvPr id="0" name=""/>
        <dsp:cNvSpPr/>
      </dsp:nvSpPr>
      <dsp:spPr>
        <a:xfrm>
          <a:off x="6300952" y="797516"/>
          <a:ext cx="1759535" cy="140762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123825" rIns="123825" bIns="123825" numCol="1" spcCol="1270" anchor="ctr" anchorCtr="0">
          <a:noAutofit/>
        </a:bodyPr>
        <a:lstStyle/>
        <a:p>
          <a:pPr lvl="0" algn="ctr" defTabSz="2889250" rtl="1">
            <a:lnSpc>
              <a:spcPct val="90000"/>
            </a:lnSpc>
            <a:spcBef>
              <a:spcPct val="0"/>
            </a:spcBef>
            <a:spcAft>
              <a:spcPct val="35000"/>
            </a:spcAft>
          </a:pPr>
          <a:endParaRPr lang="he-IL" sz="6500" kern="1200"/>
        </a:p>
      </dsp:txBody>
      <dsp:txXfrm>
        <a:off x="6342180" y="838744"/>
        <a:ext cx="1677079" cy="1325172"/>
      </dsp:txXfrm>
    </dsp:sp>
    <dsp:sp modelId="{7A6CBF39-C2AA-4946-B721-472B4CFC5220}">
      <dsp:nvSpPr>
        <dsp:cNvPr id="0" name=""/>
        <dsp:cNvSpPr/>
      </dsp:nvSpPr>
      <dsp:spPr>
        <a:xfrm>
          <a:off x="6282505" y="3160320"/>
          <a:ext cx="1694714" cy="527860"/>
        </a:xfrm>
        <a:prstGeom prst="lef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DAA259D-DE8A-4480-B489-914F45E8D469}">
      <dsp:nvSpPr>
        <dsp:cNvPr id="0" name=""/>
        <dsp:cNvSpPr/>
      </dsp:nvSpPr>
      <dsp:spPr>
        <a:xfrm>
          <a:off x="7097452" y="2720436"/>
          <a:ext cx="1759535" cy="1407628"/>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123825" rIns="123825" bIns="123825" numCol="1" spcCol="1270" anchor="ctr" anchorCtr="0">
          <a:noAutofit/>
        </a:bodyPr>
        <a:lstStyle/>
        <a:p>
          <a:pPr lvl="0" algn="ctr" defTabSz="2889250" rtl="1">
            <a:lnSpc>
              <a:spcPct val="90000"/>
            </a:lnSpc>
            <a:spcBef>
              <a:spcPct val="0"/>
            </a:spcBef>
            <a:spcAft>
              <a:spcPct val="35000"/>
            </a:spcAft>
          </a:pPr>
          <a:endParaRPr lang="he-IL" sz="6500" kern="1200"/>
        </a:p>
      </dsp:txBody>
      <dsp:txXfrm>
        <a:off x="7138680" y="2761664"/>
        <a:ext cx="1677079" cy="13251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C841F8-DD56-43CF-A11A-E99F40B0D0DF}">
      <dsp:nvSpPr>
        <dsp:cNvPr id="0" name=""/>
        <dsp:cNvSpPr/>
      </dsp:nvSpPr>
      <dsp:spPr>
        <a:xfrm>
          <a:off x="4331728" y="2498179"/>
          <a:ext cx="1852142" cy="185214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kern="1200" dirty="0"/>
            <a:t>نعبّر عن المكان</a:t>
          </a:r>
          <a:endParaRPr lang="he-IL" sz="3600" kern="1200" dirty="0"/>
        </a:p>
      </dsp:txBody>
      <dsp:txXfrm>
        <a:off x="4602968" y="2769419"/>
        <a:ext cx="1309662" cy="1309662"/>
      </dsp:txXfrm>
    </dsp:sp>
    <dsp:sp modelId="{556447A1-693E-4F8C-91C1-7A52837370A3}">
      <dsp:nvSpPr>
        <dsp:cNvPr id="0" name=""/>
        <dsp:cNvSpPr/>
      </dsp:nvSpPr>
      <dsp:spPr>
        <a:xfrm rot="10800000">
          <a:off x="2538380" y="3160320"/>
          <a:ext cx="1694714" cy="527860"/>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26E4702-C884-45FA-BFAC-FD8622D8CEC4}">
      <dsp:nvSpPr>
        <dsp:cNvPr id="0" name=""/>
        <dsp:cNvSpPr/>
      </dsp:nvSpPr>
      <dsp:spPr>
        <a:xfrm>
          <a:off x="1658612" y="2720436"/>
          <a:ext cx="1759535" cy="140762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105" tIns="78105" rIns="78105" bIns="78105" numCol="1" spcCol="1270" anchor="ctr" anchorCtr="0">
          <a:noAutofit/>
        </a:bodyPr>
        <a:lstStyle/>
        <a:p>
          <a:pPr lvl="0" algn="ctr" defTabSz="1822450" rtl="1">
            <a:lnSpc>
              <a:spcPct val="90000"/>
            </a:lnSpc>
            <a:spcBef>
              <a:spcPct val="0"/>
            </a:spcBef>
            <a:spcAft>
              <a:spcPct val="35000"/>
            </a:spcAft>
          </a:pPr>
          <a:endParaRPr lang="he-IL" sz="4100" kern="1200"/>
        </a:p>
      </dsp:txBody>
      <dsp:txXfrm>
        <a:off x="1699840" y="2761664"/>
        <a:ext cx="1677079" cy="1325172"/>
      </dsp:txXfrm>
    </dsp:sp>
    <dsp:sp modelId="{FB46EA9D-A128-47D5-98C5-8D01D0CADCFC}">
      <dsp:nvSpPr>
        <dsp:cNvPr id="0" name=""/>
        <dsp:cNvSpPr/>
      </dsp:nvSpPr>
      <dsp:spPr>
        <a:xfrm rot="13500000">
          <a:off x="3086694" y="1836571"/>
          <a:ext cx="1694714" cy="527860"/>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B2D7B2C-E159-4F91-937D-61E957CF8658}">
      <dsp:nvSpPr>
        <dsp:cNvPr id="0" name=""/>
        <dsp:cNvSpPr/>
      </dsp:nvSpPr>
      <dsp:spPr>
        <a:xfrm>
          <a:off x="2455112" y="797516"/>
          <a:ext cx="1759535" cy="140762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105" tIns="78105" rIns="78105" bIns="78105" numCol="1" spcCol="1270" anchor="ctr" anchorCtr="0">
          <a:noAutofit/>
        </a:bodyPr>
        <a:lstStyle/>
        <a:p>
          <a:pPr lvl="0" algn="ctr" defTabSz="1822450" rtl="1">
            <a:lnSpc>
              <a:spcPct val="90000"/>
            </a:lnSpc>
            <a:spcBef>
              <a:spcPct val="0"/>
            </a:spcBef>
            <a:spcAft>
              <a:spcPct val="35000"/>
            </a:spcAft>
          </a:pPr>
          <a:endParaRPr lang="he-IL" sz="4100" kern="1200" dirty="0"/>
        </a:p>
      </dsp:txBody>
      <dsp:txXfrm>
        <a:off x="2496340" y="838744"/>
        <a:ext cx="1677079" cy="1325172"/>
      </dsp:txXfrm>
    </dsp:sp>
    <dsp:sp modelId="{86706B6A-FE09-4B99-B05B-5DE4E64542DA}">
      <dsp:nvSpPr>
        <dsp:cNvPr id="0" name=""/>
        <dsp:cNvSpPr/>
      </dsp:nvSpPr>
      <dsp:spPr>
        <a:xfrm rot="16200000">
          <a:off x="4410442" y="1288257"/>
          <a:ext cx="1694714" cy="527860"/>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6F08F57-CD48-4FFD-BC7E-4FC6CA332D79}">
      <dsp:nvSpPr>
        <dsp:cNvPr id="0" name=""/>
        <dsp:cNvSpPr/>
      </dsp:nvSpPr>
      <dsp:spPr>
        <a:xfrm>
          <a:off x="4378032" y="1016"/>
          <a:ext cx="1759535" cy="1407628"/>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105" tIns="78105" rIns="78105" bIns="78105" numCol="1" spcCol="1270" anchor="ctr" anchorCtr="0">
          <a:noAutofit/>
        </a:bodyPr>
        <a:lstStyle/>
        <a:p>
          <a:pPr lvl="0" algn="ctr" defTabSz="1822450" rtl="1">
            <a:lnSpc>
              <a:spcPct val="90000"/>
            </a:lnSpc>
            <a:spcBef>
              <a:spcPct val="0"/>
            </a:spcBef>
            <a:spcAft>
              <a:spcPct val="35000"/>
            </a:spcAft>
          </a:pPr>
          <a:endParaRPr lang="he-IL" sz="4100" kern="1200" dirty="0"/>
        </a:p>
      </dsp:txBody>
      <dsp:txXfrm>
        <a:off x="4419260" y="42244"/>
        <a:ext cx="1677079" cy="1325172"/>
      </dsp:txXfrm>
    </dsp:sp>
    <dsp:sp modelId="{E78DE4E3-932F-4306-87EE-563C9A9443C8}">
      <dsp:nvSpPr>
        <dsp:cNvPr id="0" name=""/>
        <dsp:cNvSpPr/>
      </dsp:nvSpPr>
      <dsp:spPr>
        <a:xfrm rot="18900000">
          <a:off x="5734190" y="1836571"/>
          <a:ext cx="1694714" cy="527860"/>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B846515-92EF-4A24-AE63-99859D8098C1}">
      <dsp:nvSpPr>
        <dsp:cNvPr id="0" name=""/>
        <dsp:cNvSpPr/>
      </dsp:nvSpPr>
      <dsp:spPr>
        <a:xfrm>
          <a:off x="6300952" y="797516"/>
          <a:ext cx="1759535" cy="140762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123825" rIns="123825" bIns="123825" numCol="1" spcCol="1270" anchor="ctr" anchorCtr="0">
          <a:noAutofit/>
        </a:bodyPr>
        <a:lstStyle/>
        <a:p>
          <a:pPr lvl="0" algn="ctr" defTabSz="2889250" rtl="1">
            <a:lnSpc>
              <a:spcPct val="90000"/>
            </a:lnSpc>
            <a:spcBef>
              <a:spcPct val="0"/>
            </a:spcBef>
            <a:spcAft>
              <a:spcPct val="35000"/>
            </a:spcAft>
          </a:pPr>
          <a:endParaRPr lang="he-IL" sz="6500" kern="1200"/>
        </a:p>
      </dsp:txBody>
      <dsp:txXfrm>
        <a:off x="6342180" y="838744"/>
        <a:ext cx="1677079" cy="1325172"/>
      </dsp:txXfrm>
    </dsp:sp>
    <dsp:sp modelId="{7A6CBF39-C2AA-4946-B721-472B4CFC5220}">
      <dsp:nvSpPr>
        <dsp:cNvPr id="0" name=""/>
        <dsp:cNvSpPr/>
      </dsp:nvSpPr>
      <dsp:spPr>
        <a:xfrm>
          <a:off x="6282505" y="3160320"/>
          <a:ext cx="1694714" cy="527860"/>
        </a:xfrm>
        <a:prstGeom prst="lef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DAA259D-DE8A-4480-B489-914F45E8D469}">
      <dsp:nvSpPr>
        <dsp:cNvPr id="0" name=""/>
        <dsp:cNvSpPr/>
      </dsp:nvSpPr>
      <dsp:spPr>
        <a:xfrm>
          <a:off x="7097452" y="2720436"/>
          <a:ext cx="1759535" cy="1407628"/>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123825" rIns="123825" bIns="123825" numCol="1" spcCol="1270" anchor="ctr" anchorCtr="0">
          <a:noAutofit/>
        </a:bodyPr>
        <a:lstStyle/>
        <a:p>
          <a:pPr lvl="0" algn="ctr" defTabSz="2889250" rtl="1">
            <a:lnSpc>
              <a:spcPct val="90000"/>
            </a:lnSpc>
            <a:spcBef>
              <a:spcPct val="0"/>
            </a:spcBef>
            <a:spcAft>
              <a:spcPct val="35000"/>
            </a:spcAft>
          </a:pPr>
          <a:endParaRPr lang="he-IL" sz="6500" kern="1200"/>
        </a:p>
      </dsp:txBody>
      <dsp:txXfrm>
        <a:off x="7138680" y="2761664"/>
        <a:ext cx="1677079" cy="1325172"/>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1BA1D71-79A9-4EFD-84FE-CE7B9A919DA3}"/>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D3F3DA8B-01BE-4B60-BEAE-BC22E02DC4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518DBEEB-B6D2-4548-B4FA-AF268BFBF078}"/>
              </a:ext>
            </a:extLst>
          </p:cNvPr>
          <p:cNvSpPr>
            <a:spLocks noGrp="1"/>
          </p:cNvSpPr>
          <p:nvPr>
            <p:ph type="dt" sz="half" idx="10"/>
          </p:nvPr>
        </p:nvSpPr>
        <p:spPr/>
        <p:txBody>
          <a:bodyPr/>
          <a:lstStyle/>
          <a:p>
            <a:fld id="{B7E56A5F-8283-481D-9920-BF0A3AC93426}" type="datetimeFigureOut">
              <a:rPr lang="he-IL" smtClean="0"/>
              <a:t>ח'/חשון/תשפ"ד</a:t>
            </a:fld>
            <a:endParaRPr lang="he-IL"/>
          </a:p>
        </p:txBody>
      </p:sp>
      <p:sp>
        <p:nvSpPr>
          <p:cNvPr id="5" name="מציין מיקום של כותרת תחתונה 4">
            <a:extLst>
              <a:ext uri="{FF2B5EF4-FFF2-40B4-BE49-F238E27FC236}">
                <a16:creationId xmlns:a16="http://schemas.microsoft.com/office/drawing/2014/main" id="{9978EC76-EE1D-4335-A744-349876720007}"/>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B5E70E90-6F0A-4A0E-91CF-60585B89EE7D}"/>
              </a:ext>
            </a:extLst>
          </p:cNvPr>
          <p:cNvSpPr>
            <a:spLocks noGrp="1"/>
          </p:cNvSpPr>
          <p:nvPr>
            <p:ph type="sldNum" sz="quarter" idx="12"/>
          </p:nvPr>
        </p:nvSpPr>
        <p:spPr/>
        <p:txBody>
          <a:bodyPr/>
          <a:lstStyle/>
          <a:p>
            <a:fld id="{A01F6819-2AF9-4F63-85B7-FA25176D0AFC}" type="slidenum">
              <a:rPr lang="he-IL" smtClean="0"/>
              <a:t>‹#›</a:t>
            </a:fld>
            <a:endParaRPr lang="he-IL"/>
          </a:p>
        </p:txBody>
      </p:sp>
    </p:spTree>
    <p:extLst>
      <p:ext uri="{BB962C8B-B14F-4D97-AF65-F5344CB8AC3E}">
        <p14:creationId xmlns:p14="http://schemas.microsoft.com/office/powerpoint/2010/main" val="1487759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1EACBFF-1287-4DEF-9C7A-14A35743820F}"/>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2CD49B4C-5B4C-4938-BDA0-425E46649949}"/>
              </a:ext>
            </a:extLst>
          </p:cNvPr>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1EF8DF72-D02F-40B8-ABDA-46C054E7BE73}"/>
              </a:ext>
            </a:extLst>
          </p:cNvPr>
          <p:cNvSpPr>
            <a:spLocks noGrp="1"/>
          </p:cNvSpPr>
          <p:nvPr>
            <p:ph type="dt" sz="half" idx="10"/>
          </p:nvPr>
        </p:nvSpPr>
        <p:spPr/>
        <p:txBody>
          <a:bodyPr/>
          <a:lstStyle/>
          <a:p>
            <a:fld id="{B7E56A5F-8283-481D-9920-BF0A3AC93426}" type="datetimeFigureOut">
              <a:rPr lang="he-IL" smtClean="0"/>
              <a:t>ח'/חשון/תשפ"ד</a:t>
            </a:fld>
            <a:endParaRPr lang="he-IL"/>
          </a:p>
        </p:txBody>
      </p:sp>
      <p:sp>
        <p:nvSpPr>
          <p:cNvPr id="5" name="מציין מיקום של כותרת תחתונה 4">
            <a:extLst>
              <a:ext uri="{FF2B5EF4-FFF2-40B4-BE49-F238E27FC236}">
                <a16:creationId xmlns:a16="http://schemas.microsoft.com/office/drawing/2014/main" id="{756567E0-3B23-437C-8997-FAC8D706657C}"/>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6E7D99A0-B7FC-453E-B293-07E5B23BE8D4}"/>
              </a:ext>
            </a:extLst>
          </p:cNvPr>
          <p:cNvSpPr>
            <a:spLocks noGrp="1"/>
          </p:cNvSpPr>
          <p:nvPr>
            <p:ph type="sldNum" sz="quarter" idx="12"/>
          </p:nvPr>
        </p:nvSpPr>
        <p:spPr/>
        <p:txBody>
          <a:bodyPr/>
          <a:lstStyle/>
          <a:p>
            <a:fld id="{A01F6819-2AF9-4F63-85B7-FA25176D0AFC}" type="slidenum">
              <a:rPr lang="he-IL" smtClean="0"/>
              <a:t>‹#›</a:t>
            </a:fld>
            <a:endParaRPr lang="he-IL"/>
          </a:p>
        </p:txBody>
      </p:sp>
    </p:spTree>
    <p:extLst>
      <p:ext uri="{BB962C8B-B14F-4D97-AF65-F5344CB8AC3E}">
        <p14:creationId xmlns:p14="http://schemas.microsoft.com/office/powerpoint/2010/main" val="728964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6DB6E8D4-BC44-43D3-AE99-B422FEC01DBD}"/>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24F6F88E-3597-47D9-81FB-A9EF5DC64B37}"/>
              </a:ext>
            </a:extLst>
          </p:cNvPr>
          <p:cNvSpPr>
            <a:spLocks noGrp="1"/>
          </p:cNvSpPr>
          <p:nvPr>
            <p:ph type="body" orient="vert" idx="1"/>
          </p:nvPr>
        </p:nvSpPr>
        <p:spPr>
          <a:xfrm>
            <a:off x="838200" y="365125"/>
            <a:ext cx="7734300" cy="5811838"/>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B8FE503A-7CA2-453E-AEF6-E6690E643A05}"/>
              </a:ext>
            </a:extLst>
          </p:cNvPr>
          <p:cNvSpPr>
            <a:spLocks noGrp="1"/>
          </p:cNvSpPr>
          <p:nvPr>
            <p:ph type="dt" sz="half" idx="10"/>
          </p:nvPr>
        </p:nvSpPr>
        <p:spPr/>
        <p:txBody>
          <a:bodyPr/>
          <a:lstStyle/>
          <a:p>
            <a:fld id="{B7E56A5F-8283-481D-9920-BF0A3AC93426}" type="datetimeFigureOut">
              <a:rPr lang="he-IL" smtClean="0"/>
              <a:t>ח'/חשון/תשפ"ד</a:t>
            </a:fld>
            <a:endParaRPr lang="he-IL"/>
          </a:p>
        </p:txBody>
      </p:sp>
      <p:sp>
        <p:nvSpPr>
          <p:cNvPr id="5" name="מציין מיקום של כותרת תחתונה 4">
            <a:extLst>
              <a:ext uri="{FF2B5EF4-FFF2-40B4-BE49-F238E27FC236}">
                <a16:creationId xmlns:a16="http://schemas.microsoft.com/office/drawing/2014/main" id="{6290B67B-EB77-4DE9-8B8B-1B74CEF0B7D4}"/>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A35D9C0C-CFB3-4589-8DAD-E298E930D80E}"/>
              </a:ext>
            </a:extLst>
          </p:cNvPr>
          <p:cNvSpPr>
            <a:spLocks noGrp="1"/>
          </p:cNvSpPr>
          <p:nvPr>
            <p:ph type="sldNum" sz="quarter" idx="12"/>
          </p:nvPr>
        </p:nvSpPr>
        <p:spPr/>
        <p:txBody>
          <a:bodyPr/>
          <a:lstStyle/>
          <a:p>
            <a:fld id="{A01F6819-2AF9-4F63-85B7-FA25176D0AFC}" type="slidenum">
              <a:rPr lang="he-IL" smtClean="0"/>
              <a:t>‹#›</a:t>
            </a:fld>
            <a:endParaRPr lang="he-IL"/>
          </a:p>
        </p:txBody>
      </p:sp>
    </p:spTree>
    <p:extLst>
      <p:ext uri="{BB962C8B-B14F-4D97-AF65-F5344CB8AC3E}">
        <p14:creationId xmlns:p14="http://schemas.microsoft.com/office/powerpoint/2010/main" val="94015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761DC28-30D7-4805-ADDB-367C1E46823E}"/>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BEE9ABFC-069F-470C-8B8C-9514505C2FE0}"/>
              </a:ext>
            </a:extLst>
          </p:cNvPr>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7F71F78F-4ACD-434D-BEBB-E459C7098351}"/>
              </a:ext>
            </a:extLst>
          </p:cNvPr>
          <p:cNvSpPr>
            <a:spLocks noGrp="1"/>
          </p:cNvSpPr>
          <p:nvPr>
            <p:ph type="dt" sz="half" idx="10"/>
          </p:nvPr>
        </p:nvSpPr>
        <p:spPr/>
        <p:txBody>
          <a:bodyPr/>
          <a:lstStyle/>
          <a:p>
            <a:fld id="{B7E56A5F-8283-481D-9920-BF0A3AC93426}" type="datetimeFigureOut">
              <a:rPr lang="he-IL" smtClean="0"/>
              <a:t>ח'/חשון/תשפ"ד</a:t>
            </a:fld>
            <a:endParaRPr lang="he-IL"/>
          </a:p>
        </p:txBody>
      </p:sp>
      <p:sp>
        <p:nvSpPr>
          <p:cNvPr id="5" name="מציין מיקום של כותרת תחתונה 4">
            <a:extLst>
              <a:ext uri="{FF2B5EF4-FFF2-40B4-BE49-F238E27FC236}">
                <a16:creationId xmlns:a16="http://schemas.microsoft.com/office/drawing/2014/main" id="{AB1A2154-D8D3-4C44-9B20-A15F4E785B90}"/>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87075B7E-D32D-49F6-90E9-F2AD9BDFFDB3}"/>
              </a:ext>
            </a:extLst>
          </p:cNvPr>
          <p:cNvSpPr>
            <a:spLocks noGrp="1"/>
          </p:cNvSpPr>
          <p:nvPr>
            <p:ph type="sldNum" sz="quarter" idx="12"/>
          </p:nvPr>
        </p:nvSpPr>
        <p:spPr/>
        <p:txBody>
          <a:bodyPr/>
          <a:lstStyle/>
          <a:p>
            <a:fld id="{A01F6819-2AF9-4F63-85B7-FA25176D0AFC}" type="slidenum">
              <a:rPr lang="he-IL" smtClean="0"/>
              <a:t>‹#›</a:t>
            </a:fld>
            <a:endParaRPr lang="he-IL"/>
          </a:p>
        </p:txBody>
      </p:sp>
    </p:spTree>
    <p:extLst>
      <p:ext uri="{BB962C8B-B14F-4D97-AF65-F5344CB8AC3E}">
        <p14:creationId xmlns:p14="http://schemas.microsoft.com/office/powerpoint/2010/main" val="3560357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36C46AD-62EA-4614-B531-17F34C9D4682}"/>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6BD5F711-049E-4159-8031-6B2F77C017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ערוך סגנונות טקסט של תבנית בסיס</a:t>
            </a:r>
          </a:p>
        </p:txBody>
      </p:sp>
      <p:sp>
        <p:nvSpPr>
          <p:cNvPr id="4" name="מציין מיקום של תאריך 3">
            <a:extLst>
              <a:ext uri="{FF2B5EF4-FFF2-40B4-BE49-F238E27FC236}">
                <a16:creationId xmlns:a16="http://schemas.microsoft.com/office/drawing/2014/main" id="{ACB629CD-8902-46C9-83A5-19FE4BA56A93}"/>
              </a:ext>
            </a:extLst>
          </p:cNvPr>
          <p:cNvSpPr>
            <a:spLocks noGrp="1"/>
          </p:cNvSpPr>
          <p:nvPr>
            <p:ph type="dt" sz="half" idx="10"/>
          </p:nvPr>
        </p:nvSpPr>
        <p:spPr/>
        <p:txBody>
          <a:bodyPr/>
          <a:lstStyle/>
          <a:p>
            <a:fld id="{B7E56A5F-8283-481D-9920-BF0A3AC93426}" type="datetimeFigureOut">
              <a:rPr lang="he-IL" smtClean="0"/>
              <a:t>ח'/חשון/תשפ"ד</a:t>
            </a:fld>
            <a:endParaRPr lang="he-IL"/>
          </a:p>
        </p:txBody>
      </p:sp>
      <p:sp>
        <p:nvSpPr>
          <p:cNvPr id="5" name="מציין מיקום של כותרת תחתונה 4">
            <a:extLst>
              <a:ext uri="{FF2B5EF4-FFF2-40B4-BE49-F238E27FC236}">
                <a16:creationId xmlns:a16="http://schemas.microsoft.com/office/drawing/2014/main" id="{8417B959-3097-4140-9056-DE955C124601}"/>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D19C9A07-35EB-42FF-81D9-8873608EF629}"/>
              </a:ext>
            </a:extLst>
          </p:cNvPr>
          <p:cNvSpPr>
            <a:spLocks noGrp="1"/>
          </p:cNvSpPr>
          <p:nvPr>
            <p:ph type="sldNum" sz="quarter" idx="12"/>
          </p:nvPr>
        </p:nvSpPr>
        <p:spPr/>
        <p:txBody>
          <a:bodyPr/>
          <a:lstStyle/>
          <a:p>
            <a:fld id="{A01F6819-2AF9-4F63-85B7-FA25176D0AFC}" type="slidenum">
              <a:rPr lang="he-IL" smtClean="0"/>
              <a:t>‹#›</a:t>
            </a:fld>
            <a:endParaRPr lang="he-IL"/>
          </a:p>
        </p:txBody>
      </p:sp>
    </p:spTree>
    <p:extLst>
      <p:ext uri="{BB962C8B-B14F-4D97-AF65-F5344CB8AC3E}">
        <p14:creationId xmlns:p14="http://schemas.microsoft.com/office/powerpoint/2010/main" val="492806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F220F19-AB95-4857-A9CF-A98AD1CECB76}"/>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53405B5E-8184-47D2-AA03-49A82969F688}"/>
              </a:ext>
            </a:extLst>
          </p:cNvPr>
          <p:cNvSpPr>
            <a:spLocks noGrp="1"/>
          </p:cNvSpPr>
          <p:nvPr>
            <p:ph sz="half" idx="1"/>
          </p:nvPr>
        </p:nvSpPr>
        <p:spPr>
          <a:xfrm>
            <a:off x="838200" y="1825625"/>
            <a:ext cx="51816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FCE6FD58-0250-4F05-995A-5365653738BA}"/>
              </a:ext>
            </a:extLst>
          </p:cNvPr>
          <p:cNvSpPr>
            <a:spLocks noGrp="1"/>
          </p:cNvSpPr>
          <p:nvPr>
            <p:ph sz="half" idx="2"/>
          </p:nvPr>
        </p:nvSpPr>
        <p:spPr>
          <a:xfrm>
            <a:off x="6172200" y="1825625"/>
            <a:ext cx="51816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CC55A58A-BE71-43F5-B38E-8D600DF5F4D5}"/>
              </a:ext>
            </a:extLst>
          </p:cNvPr>
          <p:cNvSpPr>
            <a:spLocks noGrp="1"/>
          </p:cNvSpPr>
          <p:nvPr>
            <p:ph type="dt" sz="half" idx="10"/>
          </p:nvPr>
        </p:nvSpPr>
        <p:spPr/>
        <p:txBody>
          <a:bodyPr/>
          <a:lstStyle/>
          <a:p>
            <a:fld id="{B7E56A5F-8283-481D-9920-BF0A3AC93426}" type="datetimeFigureOut">
              <a:rPr lang="he-IL" smtClean="0"/>
              <a:t>ח'/חשון/תשפ"ד</a:t>
            </a:fld>
            <a:endParaRPr lang="he-IL"/>
          </a:p>
        </p:txBody>
      </p:sp>
      <p:sp>
        <p:nvSpPr>
          <p:cNvPr id="6" name="מציין מיקום של כותרת תחתונה 5">
            <a:extLst>
              <a:ext uri="{FF2B5EF4-FFF2-40B4-BE49-F238E27FC236}">
                <a16:creationId xmlns:a16="http://schemas.microsoft.com/office/drawing/2014/main" id="{558C7B13-AF6C-40CC-9E9F-337D5CCFD796}"/>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5180EA3D-CC85-4174-B9F2-81A84F171459}"/>
              </a:ext>
            </a:extLst>
          </p:cNvPr>
          <p:cNvSpPr>
            <a:spLocks noGrp="1"/>
          </p:cNvSpPr>
          <p:nvPr>
            <p:ph type="sldNum" sz="quarter" idx="12"/>
          </p:nvPr>
        </p:nvSpPr>
        <p:spPr/>
        <p:txBody>
          <a:bodyPr/>
          <a:lstStyle/>
          <a:p>
            <a:fld id="{A01F6819-2AF9-4F63-85B7-FA25176D0AFC}" type="slidenum">
              <a:rPr lang="he-IL" smtClean="0"/>
              <a:t>‹#›</a:t>
            </a:fld>
            <a:endParaRPr lang="he-IL"/>
          </a:p>
        </p:txBody>
      </p:sp>
    </p:spTree>
    <p:extLst>
      <p:ext uri="{BB962C8B-B14F-4D97-AF65-F5344CB8AC3E}">
        <p14:creationId xmlns:p14="http://schemas.microsoft.com/office/powerpoint/2010/main" val="1906627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4A89717-91CA-46EF-AEE7-A30B9B6EAE86}"/>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904776A1-2940-4678-8B84-F36B1726C0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מציין מיקום תוכן 3">
            <a:extLst>
              <a:ext uri="{FF2B5EF4-FFF2-40B4-BE49-F238E27FC236}">
                <a16:creationId xmlns:a16="http://schemas.microsoft.com/office/drawing/2014/main" id="{4A43F7AB-A557-4295-8B0C-0AE31F9556C3}"/>
              </a:ext>
            </a:extLst>
          </p:cNvPr>
          <p:cNvSpPr>
            <a:spLocks noGrp="1"/>
          </p:cNvSpPr>
          <p:nvPr>
            <p:ph sz="half" idx="2"/>
          </p:nvPr>
        </p:nvSpPr>
        <p:spPr>
          <a:xfrm>
            <a:off x="839788" y="2505075"/>
            <a:ext cx="5157787"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87AFC26E-1466-41A3-AD33-97F33D01A3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מציין מיקום תוכן 5">
            <a:extLst>
              <a:ext uri="{FF2B5EF4-FFF2-40B4-BE49-F238E27FC236}">
                <a16:creationId xmlns:a16="http://schemas.microsoft.com/office/drawing/2014/main" id="{29180990-AE47-4A31-959C-675C1979C273}"/>
              </a:ext>
            </a:extLst>
          </p:cNvPr>
          <p:cNvSpPr>
            <a:spLocks noGrp="1"/>
          </p:cNvSpPr>
          <p:nvPr>
            <p:ph sz="quarter" idx="4"/>
          </p:nvPr>
        </p:nvSpPr>
        <p:spPr>
          <a:xfrm>
            <a:off x="6172200" y="2505075"/>
            <a:ext cx="5183188"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906D5E8B-251E-4CBA-81BE-39F9CAD78C0E}"/>
              </a:ext>
            </a:extLst>
          </p:cNvPr>
          <p:cNvSpPr>
            <a:spLocks noGrp="1"/>
          </p:cNvSpPr>
          <p:nvPr>
            <p:ph type="dt" sz="half" idx="10"/>
          </p:nvPr>
        </p:nvSpPr>
        <p:spPr/>
        <p:txBody>
          <a:bodyPr/>
          <a:lstStyle/>
          <a:p>
            <a:fld id="{B7E56A5F-8283-481D-9920-BF0A3AC93426}" type="datetimeFigureOut">
              <a:rPr lang="he-IL" smtClean="0"/>
              <a:t>ח'/חשון/תשפ"ד</a:t>
            </a:fld>
            <a:endParaRPr lang="he-IL"/>
          </a:p>
        </p:txBody>
      </p:sp>
      <p:sp>
        <p:nvSpPr>
          <p:cNvPr id="8" name="מציין מיקום של כותרת תחתונה 7">
            <a:extLst>
              <a:ext uri="{FF2B5EF4-FFF2-40B4-BE49-F238E27FC236}">
                <a16:creationId xmlns:a16="http://schemas.microsoft.com/office/drawing/2014/main" id="{16351EBC-7D87-4F82-B5AE-2454F071831F}"/>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625B90F7-4543-4CFD-A80B-B021BA81083B}"/>
              </a:ext>
            </a:extLst>
          </p:cNvPr>
          <p:cNvSpPr>
            <a:spLocks noGrp="1"/>
          </p:cNvSpPr>
          <p:nvPr>
            <p:ph type="sldNum" sz="quarter" idx="12"/>
          </p:nvPr>
        </p:nvSpPr>
        <p:spPr/>
        <p:txBody>
          <a:bodyPr/>
          <a:lstStyle/>
          <a:p>
            <a:fld id="{A01F6819-2AF9-4F63-85B7-FA25176D0AFC}" type="slidenum">
              <a:rPr lang="he-IL" smtClean="0"/>
              <a:t>‹#›</a:t>
            </a:fld>
            <a:endParaRPr lang="he-IL"/>
          </a:p>
        </p:txBody>
      </p:sp>
    </p:spTree>
    <p:extLst>
      <p:ext uri="{BB962C8B-B14F-4D97-AF65-F5344CB8AC3E}">
        <p14:creationId xmlns:p14="http://schemas.microsoft.com/office/powerpoint/2010/main" val="2477432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7173E7B-9AFF-4A0B-B4DB-0F0EF4F80FA1}"/>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41EFF691-54DF-44D1-8327-ED5755C9EEB1}"/>
              </a:ext>
            </a:extLst>
          </p:cNvPr>
          <p:cNvSpPr>
            <a:spLocks noGrp="1"/>
          </p:cNvSpPr>
          <p:nvPr>
            <p:ph type="dt" sz="half" idx="10"/>
          </p:nvPr>
        </p:nvSpPr>
        <p:spPr/>
        <p:txBody>
          <a:bodyPr/>
          <a:lstStyle/>
          <a:p>
            <a:fld id="{B7E56A5F-8283-481D-9920-BF0A3AC93426}" type="datetimeFigureOut">
              <a:rPr lang="he-IL" smtClean="0"/>
              <a:t>ח'/חשון/תשפ"ד</a:t>
            </a:fld>
            <a:endParaRPr lang="he-IL"/>
          </a:p>
        </p:txBody>
      </p:sp>
      <p:sp>
        <p:nvSpPr>
          <p:cNvPr id="4" name="מציין מיקום של כותרת תחתונה 3">
            <a:extLst>
              <a:ext uri="{FF2B5EF4-FFF2-40B4-BE49-F238E27FC236}">
                <a16:creationId xmlns:a16="http://schemas.microsoft.com/office/drawing/2014/main" id="{F7227089-85CA-4847-B52A-A4C5B43656FD}"/>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D6928A71-9D03-4BD6-8406-9BA330B8DCEF}"/>
              </a:ext>
            </a:extLst>
          </p:cNvPr>
          <p:cNvSpPr>
            <a:spLocks noGrp="1"/>
          </p:cNvSpPr>
          <p:nvPr>
            <p:ph type="sldNum" sz="quarter" idx="12"/>
          </p:nvPr>
        </p:nvSpPr>
        <p:spPr/>
        <p:txBody>
          <a:bodyPr/>
          <a:lstStyle/>
          <a:p>
            <a:fld id="{A01F6819-2AF9-4F63-85B7-FA25176D0AFC}" type="slidenum">
              <a:rPr lang="he-IL" smtClean="0"/>
              <a:t>‹#›</a:t>
            </a:fld>
            <a:endParaRPr lang="he-IL"/>
          </a:p>
        </p:txBody>
      </p:sp>
    </p:spTree>
    <p:extLst>
      <p:ext uri="{BB962C8B-B14F-4D97-AF65-F5344CB8AC3E}">
        <p14:creationId xmlns:p14="http://schemas.microsoft.com/office/powerpoint/2010/main" val="3505895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54725742-53CC-4DE2-9886-D06C6B079395}"/>
              </a:ext>
            </a:extLst>
          </p:cNvPr>
          <p:cNvSpPr>
            <a:spLocks noGrp="1"/>
          </p:cNvSpPr>
          <p:nvPr>
            <p:ph type="dt" sz="half" idx="10"/>
          </p:nvPr>
        </p:nvSpPr>
        <p:spPr/>
        <p:txBody>
          <a:bodyPr/>
          <a:lstStyle/>
          <a:p>
            <a:fld id="{B7E56A5F-8283-481D-9920-BF0A3AC93426}" type="datetimeFigureOut">
              <a:rPr lang="he-IL" smtClean="0"/>
              <a:t>ח'/חשון/תשפ"ד</a:t>
            </a:fld>
            <a:endParaRPr lang="he-IL"/>
          </a:p>
        </p:txBody>
      </p:sp>
      <p:sp>
        <p:nvSpPr>
          <p:cNvPr id="3" name="מציין מיקום של כותרת תחתונה 2">
            <a:extLst>
              <a:ext uri="{FF2B5EF4-FFF2-40B4-BE49-F238E27FC236}">
                <a16:creationId xmlns:a16="http://schemas.microsoft.com/office/drawing/2014/main" id="{D4E0FA8C-3C7E-4547-A3EB-E824FD96B0FE}"/>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0FF30928-A25E-490E-98B9-57A6B1D170E8}"/>
              </a:ext>
            </a:extLst>
          </p:cNvPr>
          <p:cNvSpPr>
            <a:spLocks noGrp="1"/>
          </p:cNvSpPr>
          <p:nvPr>
            <p:ph type="sldNum" sz="quarter" idx="12"/>
          </p:nvPr>
        </p:nvSpPr>
        <p:spPr/>
        <p:txBody>
          <a:bodyPr/>
          <a:lstStyle/>
          <a:p>
            <a:fld id="{A01F6819-2AF9-4F63-85B7-FA25176D0AFC}" type="slidenum">
              <a:rPr lang="he-IL" smtClean="0"/>
              <a:t>‹#›</a:t>
            </a:fld>
            <a:endParaRPr lang="he-IL"/>
          </a:p>
        </p:txBody>
      </p:sp>
    </p:spTree>
    <p:extLst>
      <p:ext uri="{BB962C8B-B14F-4D97-AF65-F5344CB8AC3E}">
        <p14:creationId xmlns:p14="http://schemas.microsoft.com/office/powerpoint/2010/main" val="1758381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54A6479-05BF-48B6-9F9E-06E401406FE4}"/>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1CC03014-AD1D-4751-8523-1BB693724F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2D9591E2-5908-423F-AD1F-A64BE6845E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a:extLst>
              <a:ext uri="{FF2B5EF4-FFF2-40B4-BE49-F238E27FC236}">
                <a16:creationId xmlns:a16="http://schemas.microsoft.com/office/drawing/2014/main" id="{C76D8B75-04BD-44D4-9502-818C27325A1F}"/>
              </a:ext>
            </a:extLst>
          </p:cNvPr>
          <p:cNvSpPr>
            <a:spLocks noGrp="1"/>
          </p:cNvSpPr>
          <p:nvPr>
            <p:ph type="dt" sz="half" idx="10"/>
          </p:nvPr>
        </p:nvSpPr>
        <p:spPr/>
        <p:txBody>
          <a:bodyPr/>
          <a:lstStyle/>
          <a:p>
            <a:fld id="{B7E56A5F-8283-481D-9920-BF0A3AC93426}" type="datetimeFigureOut">
              <a:rPr lang="he-IL" smtClean="0"/>
              <a:t>ח'/חשון/תשפ"ד</a:t>
            </a:fld>
            <a:endParaRPr lang="he-IL"/>
          </a:p>
        </p:txBody>
      </p:sp>
      <p:sp>
        <p:nvSpPr>
          <p:cNvPr id="6" name="מציין מיקום של כותרת תחתונה 5">
            <a:extLst>
              <a:ext uri="{FF2B5EF4-FFF2-40B4-BE49-F238E27FC236}">
                <a16:creationId xmlns:a16="http://schemas.microsoft.com/office/drawing/2014/main" id="{0100C031-FCA2-40D4-94E6-5128DA195EA7}"/>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ECA2D9A1-CDCE-42BD-B2FE-4D87EAF4BE2E}"/>
              </a:ext>
            </a:extLst>
          </p:cNvPr>
          <p:cNvSpPr>
            <a:spLocks noGrp="1"/>
          </p:cNvSpPr>
          <p:nvPr>
            <p:ph type="sldNum" sz="quarter" idx="12"/>
          </p:nvPr>
        </p:nvSpPr>
        <p:spPr/>
        <p:txBody>
          <a:bodyPr/>
          <a:lstStyle/>
          <a:p>
            <a:fld id="{A01F6819-2AF9-4F63-85B7-FA25176D0AFC}" type="slidenum">
              <a:rPr lang="he-IL" smtClean="0"/>
              <a:t>‹#›</a:t>
            </a:fld>
            <a:endParaRPr lang="he-IL"/>
          </a:p>
        </p:txBody>
      </p:sp>
    </p:spTree>
    <p:extLst>
      <p:ext uri="{BB962C8B-B14F-4D97-AF65-F5344CB8AC3E}">
        <p14:creationId xmlns:p14="http://schemas.microsoft.com/office/powerpoint/2010/main" val="988997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82134FC-3FAC-41E8-A99F-ED0F5331FBE6}"/>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DABFE007-1074-4316-B48F-E4BBC8E37D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A3B78340-8AF6-451E-94F1-119BD7FE28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a:extLst>
              <a:ext uri="{FF2B5EF4-FFF2-40B4-BE49-F238E27FC236}">
                <a16:creationId xmlns:a16="http://schemas.microsoft.com/office/drawing/2014/main" id="{0FE09E61-7BCD-49A4-97FE-B3E9E87794F8}"/>
              </a:ext>
            </a:extLst>
          </p:cNvPr>
          <p:cNvSpPr>
            <a:spLocks noGrp="1"/>
          </p:cNvSpPr>
          <p:nvPr>
            <p:ph type="dt" sz="half" idx="10"/>
          </p:nvPr>
        </p:nvSpPr>
        <p:spPr/>
        <p:txBody>
          <a:bodyPr/>
          <a:lstStyle/>
          <a:p>
            <a:fld id="{B7E56A5F-8283-481D-9920-BF0A3AC93426}" type="datetimeFigureOut">
              <a:rPr lang="he-IL" smtClean="0"/>
              <a:t>ח'/חשון/תשפ"ד</a:t>
            </a:fld>
            <a:endParaRPr lang="he-IL"/>
          </a:p>
        </p:txBody>
      </p:sp>
      <p:sp>
        <p:nvSpPr>
          <p:cNvPr id="6" name="מציין מיקום של כותרת תחתונה 5">
            <a:extLst>
              <a:ext uri="{FF2B5EF4-FFF2-40B4-BE49-F238E27FC236}">
                <a16:creationId xmlns:a16="http://schemas.microsoft.com/office/drawing/2014/main" id="{214504B5-DEFD-41A7-8B56-94D67BB8CF59}"/>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4279847B-4C23-441B-BAFA-FC2ED2BF18C2}"/>
              </a:ext>
            </a:extLst>
          </p:cNvPr>
          <p:cNvSpPr>
            <a:spLocks noGrp="1"/>
          </p:cNvSpPr>
          <p:nvPr>
            <p:ph type="sldNum" sz="quarter" idx="12"/>
          </p:nvPr>
        </p:nvSpPr>
        <p:spPr/>
        <p:txBody>
          <a:bodyPr/>
          <a:lstStyle/>
          <a:p>
            <a:fld id="{A01F6819-2AF9-4F63-85B7-FA25176D0AFC}" type="slidenum">
              <a:rPr lang="he-IL" smtClean="0"/>
              <a:t>‹#›</a:t>
            </a:fld>
            <a:endParaRPr lang="he-IL"/>
          </a:p>
        </p:txBody>
      </p:sp>
    </p:spTree>
    <p:extLst>
      <p:ext uri="{BB962C8B-B14F-4D97-AF65-F5344CB8AC3E}">
        <p14:creationId xmlns:p14="http://schemas.microsoft.com/office/powerpoint/2010/main" val="2506830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f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234148BB-6494-4D46-ADBF-F6DCF3C1DC4F}"/>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A60C6698-9E25-4D3F-9198-25391001432C}"/>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AB360993-ABE3-4912-A075-5CA70B8E1616}"/>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7E56A5F-8283-481D-9920-BF0A3AC93426}" type="datetimeFigureOut">
              <a:rPr lang="he-IL" smtClean="0"/>
              <a:t>ח'/חשון/תשפ"ד</a:t>
            </a:fld>
            <a:endParaRPr lang="he-IL"/>
          </a:p>
        </p:txBody>
      </p:sp>
      <p:sp>
        <p:nvSpPr>
          <p:cNvPr id="5" name="מציין מיקום של כותרת תחתונה 4">
            <a:extLst>
              <a:ext uri="{FF2B5EF4-FFF2-40B4-BE49-F238E27FC236}">
                <a16:creationId xmlns:a16="http://schemas.microsoft.com/office/drawing/2014/main" id="{B6A9E148-0CA3-46A3-A4A4-6156B4FBD9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52379E5B-4B36-46DB-A323-3F920B192F29}"/>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01F6819-2AF9-4F63-85B7-FA25176D0AFC}" type="slidenum">
              <a:rPr lang="he-IL" smtClean="0"/>
              <a:t>‹#›</a:t>
            </a:fld>
            <a:endParaRPr lang="he-IL"/>
          </a:p>
        </p:txBody>
      </p:sp>
    </p:spTree>
    <p:extLst>
      <p:ext uri="{BB962C8B-B14F-4D97-AF65-F5344CB8AC3E}">
        <p14:creationId xmlns:p14="http://schemas.microsoft.com/office/powerpoint/2010/main" val="2835799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ordwall.net/he-il/community/%D9%84%D8%B9%D8%A8%D8%A9-%D8%A7%D9%84%D9%85%D8%B4%D8%A7%D8%B9%D8%B1" TargetMode="External"/><Relationship Id="rId2" Type="http://schemas.openxmlformats.org/officeDocument/2006/relationships/hyperlink" Target="https://wordwall.net/resource/2117802/%D9%84%D8%B9%D8%A8%D8%A9-%D8%A7%D9%84%D8%AA%D8%B9%D8%A8%D9%8A%D8%B1-%D8%B9%D9%86-%D8%A7%D9%84%D9%85%D8%B4%D8%A7%D8%B9%D8%B1" TargetMode="External"/><Relationship Id="rId1" Type="http://schemas.openxmlformats.org/officeDocument/2006/relationships/slideLayout" Target="../slideLayouts/slideLayout2.xml"/><Relationship Id="rId4" Type="http://schemas.openxmlformats.org/officeDocument/2006/relationships/hyperlink" Target="https://wordwall.net/he/resource/12222767/%D8%A7%D9%84%D9%85%D8%B4%D8%A7%D8%B9%D8%B1" TargetMode="Externa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ordwall.net/ar/resource/9329711/%D8%A7%D9%84%D8%B5%D9%81-%D8%A7%D9%84%D8%B1%D8%A7%D8%A8%D8%B9-%D9%85%D9%86-%D8%B8%D8%B1%D9%81-%D8%A7%D9%84%D8%B2%D9%85%D8%A7%D9%86-%D9%88%D8%B8%D8%B1%D9%81-%D8%A7%D9%84%D9%85%D9%83%D8%A7%D9%86" TargetMode="External"/><Relationship Id="rId2" Type="http://schemas.openxmlformats.org/officeDocument/2006/relationships/hyperlink" Target="https://wordwall.net/ar-ae/community/%D9%84%D8%B9%D8%A8%D8%A9-%D8%B8%D8%B1%D9%81-%D8%A7%D9%84%D8%B2%D9%85%D8%A7%D9%86-%D9%88%D8%A7%D9%84%D9%85%D9%83%D8%A7%D9%86"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kdwo9MoLLQI&amp;list=PLw6BWA5WNwpTa3hglPkTV_seal132TRE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995295F-5506-4AB2-BD99-4ADCA26D2D38}"/>
              </a:ext>
            </a:extLst>
          </p:cNvPr>
          <p:cNvSpPr>
            <a:spLocks noGrp="1"/>
          </p:cNvSpPr>
          <p:nvPr>
            <p:ph type="ctrTitle"/>
          </p:nvPr>
        </p:nvSpPr>
        <p:spPr>
          <a:xfrm>
            <a:off x="1524000" y="1122363"/>
            <a:ext cx="9144000" cy="1247975"/>
          </a:xfrm>
        </p:spPr>
        <p:txBody>
          <a:bodyPr/>
          <a:lstStyle/>
          <a:p>
            <a:r>
              <a:rPr lang="ar-JO"/>
              <a:t>التجربة الشعوريّة</a:t>
            </a:r>
            <a:endParaRPr lang="he-IL" dirty="0"/>
          </a:p>
        </p:txBody>
      </p:sp>
      <p:sp>
        <p:nvSpPr>
          <p:cNvPr id="3" name="כותרת משנה 2">
            <a:extLst>
              <a:ext uri="{FF2B5EF4-FFF2-40B4-BE49-F238E27FC236}">
                <a16:creationId xmlns:a16="http://schemas.microsoft.com/office/drawing/2014/main" id="{37A9B0BD-4179-4193-B8C7-6CBE2B63CFD5}"/>
              </a:ext>
            </a:extLst>
          </p:cNvPr>
          <p:cNvSpPr>
            <a:spLocks noGrp="1"/>
          </p:cNvSpPr>
          <p:nvPr>
            <p:ph type="subTitle" idx="1"/>
          </p:nvPr>
        </p:nvSpPr>
        <p:spPr>
          <a:xfrm>
            <a:off x="1524000" y="2696042"/>
            <a:ext cx="9144000" cy="1655762"/>
          </a:xfrm>
        </p:spPr>
        <p:txBody>
          <a:bodyPr>
            <a:normAutofit/>
          </a:bodyPr>
          <a:lstStyle/>
          <a:p>
            <a:r>
              <a:rPr lang="ar-JO" sz="4400" dirty="0"/>
              <a:t>تدريس التعبير الكتابيّ</a:t>
            </a:r>
            <a:endParaRPr lang="he-IL" sz="4400" dirty="0"/>
          </a:p>
        </p:txBody>
      </p:sp>
      <p:pic>
        <p:nvPicPr>
          <p:cNvPr id="6146" name="Picture 2" descr="كيف تصبح صديقا لنفسك؟.. تعلم فن كتابة اليوميات | أسلوب حياة | الجزيرة نت">
            <a:extLst>
              <a:ext uri="{FF2B5EF4-FFF2-40B4-BE49-F238E27FC236}">
                <a16:creationId xmlns:a16="http://schemas.microsoft.com/office/drawing/2014/main" id="{621BC4E0-261E-46A6-A903-6B52D12F55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806" y="4091582"/>
            <a:ext cx="7943117" cy="2056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8891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ircle(in)">
                                      <p:cBhvr>
                                        <p:cTn id="7" dur="20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EEF93DC9-8772-4C10-9AEF-377F78416249}"/>
              </a:ext>
            </a:extLst>
          </p:cNvPr>
          <p:cNvSpPr>
            <a:spLocks noGrp="1"/>
          </p:cNvSpPr>
          <p:nvPr>
            <p:ph idx="1"/>
          </p:nvPr>
        </p:nvSpPr>
        <p:spPr>
          <a:xfrm>
            <a:off x="2974020" y="1008726"/>
            <a:ext cx="6497714" cy="5019213"/>
          </a:xfrm>
        </p:spPr>
        <p:txBody>
          <a:bodyPr>
            <a:noAutofit/>
          </a:bodyPr>
          <a:lstStyle/>
          <a:p>
            <a:pPr algn="r" rtl="1">
              <a:lnSpc>
                <a:spcPct val="107000"/>
              </a:lnSpc>
              <a:spcAft>
                <a:spcPts val="800"/>
              </a:spcAft>
            </a:pPr>
            <a:r>
              <a:rPr lang="ar-JO" sz="3200" b="1" dirty="0">
                <a:effectLst/>
                <a:latin typeface="Arabic Typesetting" panose="03020402040406030203" pitchFamily="66" charset="-78"/>
                <a:ea typeface="Calibri" panose="020F0502020204030204" pitchFamily="34" charset="0"/>
                <a:cs typeface="Arabic Typesetting" panose="03020402040406030203" pitchFamily="66" charset="-78"/>
              </a:rPr>
              <a:t>ما هو سبب اضطراب المتكلّمة في القصيدة؟</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JO" sz="3200" b="1" dirty="0">
                <a:effectLst/>
                <a:latin typeface="Arabic Typesetting" panose="03020402040406030203" pitchFamily="66" charset="-78"/>
                <a:ea typeface="Calibri" panose="020F0502020204030204" pitchFamily="34" charset="0"/>
                <a:cs typeface="Arabic Typesetting" panose="03020402040406030203" pitchFamily="66" charset="-78"/>
              </a:rPr>
              <a:t>نستخرج من النصّ تعابير إضافيّة تدلّ على الاضطّراب.</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JO" sz="3200" b="1" dirty="0">
                <a:effectLst/>
                <a:latin typeface="Arabic Typesetting" panose="03020402040406030203" pitchFamily="66" charset="-78"/>
                <a:ea typeface="Calibri" panose="020F0502020204030204" pitchFamily="34" charset="0"/>
                <a:cs typeface="Arabic Typesetting" panose="03020402040406030203" pitchFamily="66" charset="-78"/>
              </a:rPr>
              <a:t>ما هو الحدث المذكور في النصّ؟</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JO" sz="3200" b="1" dirty="0">
                <a:effectLst/>
                <a:latin typeface="Arabic Typesetting" panose="03020402040406030203" pitchFamily="66" charset="-78"/>
                <a:ea typeface="Calibri" panose="020F0502020204030204" pitchFamily="34" charset="0"/>
                <a:cs typeface="Arabic Typesetting" panose="03020402040406030203" pitchFamily="66" charset="-78"/>
              </a:rPr>
              <a:t>كم شخصيّة نجد؟ وما العلاقة بينهما برأيك؟</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JO" sz="3200" b="1" dirty="0">
                <a:effectLst/>
                <a:latin typeface="Arabic Typesetting" panose="03020402040406030203" pitchFamily="66" charset="-78"/>
                <a:ea typeface="Calibri" panose="020F0502020204030204" pitchFamily="34" charset="0"/>
                <a:cs typeface="Arabic Typesetting" panose="03020402040406030203" pitchFamily="66" charset="-78"/>
              </a:rPr>
              <a:t>نكتب بكلمات بسيطة ما حدث مع المتكلّمة؟</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JO" sz="3200" b="1" dirty="0">
                <a:effectLst/>
                <a:latin typeface="Arabic Typesetting" panose="03020402040406030203" pitchFamily="66" charset="-78"/>
                <a:ea typeface="Calibri" panose="020F0502020204030204" pitchFamily="34" charset="0"/>
                <a:cs typeface="Arabic Typesetting" panose="03020402040406030203" pitchFamily="66" charset="-78"/>
              </a:rPr>
              <a:t>نناقش الأسلوب البلاغي في العبارة "وفي دمي ذوّب وردتين"</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JO" sz="3200" b="1" dirty="0">
                <a:effectLst/>
                <a:latin typeface="Arabic Typesetting" panose="03020402040406030203" pitchFamily="66" charset="-78"/>
                <a:ea typeface="Calibri" panose="020F0502020204030204" pitchFamily="34" charset="0"/>
                <a:cs typeface="Arabic Typesetting" panose="03020402040406030203" pitchFamily="66" charset="-78"/>
              </a:rPr>
              <a:t>هل نعتبر هذا النصّ تجربة شعوريّة؟ علّلوا.</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p:txBody>
      </p:sp>
      <p:sp>
        <p:nvSpPr>
          <p:cNvPr id="2" name="תיבת טקסט 1">
            <a:extLst>
              <a:ext uri="{FF2B5EF4-FFF2-40B4-BE49-F238E27FC236}">
                <a16:creationId xmlns:a16="http://schemas.microsoft.com/office/drawing/2014/main" id="{83CED055-758B-4798-9049-99B63DBD98C8}"/>
              </a:ext>
            </a:extLst>
          </p:cNvPr>
          <p:cNvSpPr txBox="1"/>
          <p:nvPr/>
        </p:nvSpPr>
        <p:spPr>
          <a:xfrm>
            <a:off x="9880846" y="692458"/>
            <a:ext cx="1615736" cy="1107996"/>
          </a:xfrm>
          <a:prstGeom prst="rect">
            <a:avLst/>
          </a:prstGeom>
          <a:noFill/>
          <a:ln>
            <a:noFill/>
          </a:ln>
        </p:spPr>
        <p:style>
          <a:lnRef idx="0">
            <a:scrgbClr r="0" g="0" b="0"/>
          </a:lnRef>
          <a:fillRef idx="0">
            <a:scrgbClr r="0" g="0" b="0"/>
          </a:fillRef>
          <a:effectRef idx="0">
            <a:scrgbClr r="0" g="0" b="0"/>
          </a:effectRef>
          <a:fontRef idx="minor">
            <a:schemeClr val="accent2"/>
          </a:fontRef>
        </p:style>
        <p:txBody>
          <a:bodyPr wrap="square" rtlCol="1">
            <a:spAutoFit/>
          </a:bodyPr>
          <a:lstStyle/>
          <a:p>
            <a:r>
              <a:rPr lang="ar-JO" sz="6600" b="1" dirty="0">
                <a:latin typeface="Arabic Typesetting" panose="03020402040406030203" pitchFamily="66" charset="-78"/>
                <a:cs typeface="Arabic Typesetting" panose="03020402040406030203" pitchFamily="66" charset="-78"/>
              </a:rPr>
              <a:t>أسئلة</a:t>
            </a:r>
            <a:endParaRPr lang="he-IL" sz="6600" b="1" dirty="0">
              <a:latin typeface="Arabic Typesetting" panose="03020402040406030203" pitchFamily="66" charset="-78"/>
            </a:endParaRPr>
          </a:p>
        </p:txBody>
      </p:sp>
    </p:spTree>
    <p:extLst>
      <p:ext uri="{BB962C8B-B14F-4D97-AF65-F5344CB8AC3E}">
        <p14:creationId xmlns:p14="http://schemas.microsoft.com/office/powerpoint/2010/main" val="1371058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3C047E6-24CA-4176-81BF-D906C7954913}"/>
              </a:ext>
            </a:extLst>
          </p:cNvPr>
          <p:cNvSpPr>
            <a:spLocks noGrp="1"/>
          </p:cNvSpPr>
          <p:nvPr>
            <p:ph type="title"/>
          </p:nvPr>
        </p:nvSpPr>
        <p:spPr>
          <a:xfrm>
            <a:off x="639192" y="399495"/>
            <a:ext cx="11293833" cy="1831699"/>
          </a:xfrm>
        </p:spPr>
        <p:txBody>
          <a:bodyPr>
            <a:noAutofit/>
          </a:bodyPr>
          <a:lstStyle/>
          <a:p>
            <a:r>
              <a:rPr lang="ar-JO" dirty="0">
                <a:latin typeface="Arabic Typesetting" panose="03020402040406030203" pitchFamily="66" charset="-78"/>
                <a:cs typeface="Arabic Typesetting" panose="03020402040406030203" pitchFamily="66" charset="-78"/>
              </a:rPr>
              <a:t>المرحلة الثانية: القراءة والفهم</a:t>
            </a:r>
            <a:br>
              <a:rPr lang="ar-JO" dirty="0">
                <a:latin typeface="Arabic Typesetting" panose="03020402040406030203" pitchFamily="66" charset="-78"/>
                <a:cs typeface="Arabic Typesetting" panose="03020402040406030203" pitchFamily="66" charset="-78"/>
              </a:rPr>
            </a:br>
            <a:r>
              <a:rPr lang="ar-JO" b="1" dirty="0">
                <a:latin typeface="Arabic Typesetting" panose="03020402040406030203" pitchFamily="66" charset="-78"/>
                <a:cs typeface="Arabic Typesetting" panose="03020402040406030203" pitchFamily="66" charset="-78"/>
              </a:rPr>
              <a:t>أمامنا مقطع من السيرة الذاتيّة "رحلة جبليّة رحلة صعبة"، سنقرؤه معًا، ثمّ نجيب عن الأسئلة الواردة بعده.</a:t>
            </a:r>
            <a:endParaRPr lang="he-IL" dirty="0">
              <a:latin typeface="Arabic Typesetting" panose="03020402040406030203" pitchFamily="66" charset="-78"/>
            </a:endParaRPr>
          </a:p>
        </p:txBody>
      </p:sp>
      <p:sp>
        <p:nvSpPr>
          <p:cNvPr id="3" name="מציין מיקום תוכן 2">
            <a:extLst>
              <a:ext uri="{FF2B5EF4-FFF2-40B4-BE49-F238E27FC236}">
                <a16:creationId xmlns:a16="http://schemas.microsoft.com/office/drawing/2014/main" id="{1A608F99-2E64-4B57-8535-0E22C2AE7A8A}"/>
              </a:ext>
            </a:extLst>
          </p:cNvPr>
          <p:cNvSpPr>
            <a:spLocks noGrp="1"/>
          </p:cNvSpPr>
          <p:nvPr>
            <p:ph idx="1"/>
          </p:nvPr>
        </p:nvSpPr>
        <p:spPr>
          <a:xfrm>
            <a:off x="1189607" y="2327705"/>
            <a:ext cx="10064339" cy="3992054"/>
          </a:xfrm>
          <a:solidFill>
            <a:schemeClr val="accent1">
              <a:lumMod val="20000"/>
              <a:lumOff val="80000"/>
            </a:schemeClr>
          </a:solidFill>
          <a:ln>
            <a:solidFill>
              <a:schemeClr val="accent1">
                <a:lumMod val="40000"/>
                <a:lumOff val="60000"/>
              </a:schemeClr>
            </a:solidFill>
          </a:ln>
        </p:spPr>
        <p:style>
          <a:lnRef idx="2">
            <a:schemeClr val="accent1"/>
          </a:lnRef>
          <a:fillRef idx="1">
            <a:schemeClr val="lt1"/>
          </a:fillRef>
          <a:effectRef idx="0">
            <a:schemeClr val="accent1"/>
          </a:effectRef>
          <a:fontRef idx="minor">
            <a:schemeClr val="dk1"/>
          </a:fontRef>
        </p:style>
        <p:txBody>
          <a:bodyPr>
            <a:noAutofit/>
          </a:bodyPr>
          <a:lstStyle/>
          <a:p>
            <a:pPr marL="0" indent="0" algn="just" rtl="1">
              <a:lnSpc>
                <a:spcPct val="115000"/>
              </a:lnSpc>
              <a:spcAft>
                <a:spcPts val="800"/>
              </a:spcAft>
              <a:buNone/>
            </a:pPr>
            <a:r>
              <a:rPr lang="ar-SA" sz="2000" dirty="0">
                <a:effectLst/>
                <a:latin typeface="Calibri" panose="020F0502020204030204" pitchFamily="34" charset="0"/>
                <a:ea typeface="Calibri" panose="020F0502020204030204" pitchFamily="34" charset="0"/>
                <a:cs typeface="Calibri" panose="020F0502020204030204" pitchFamily="34" charset="0"/>
              </a:rPr>
              <a:t>ما أروع الخطوة الأولى؛ ما أجم</a:t>
            </a:r>
            <a:r>
              <a:rPr lang="ar-JO" sz="2000" dirty="0">
                <a:effectLst/>
                <a:latin typeface="Calibri" panose="020F0502020204030204" pitchFamily="34" charset="0"/>
                <a:ea typeface="Calibri" panose="020F0502020204030204" pitchFamily="34" charset="0"/>
                <a:cs typeface="Calibri" panose="020F0502020204030204" pitchFamily="34" charset="0"/>
              </a:rPr>
              <a:t>ل</a:t>
            </a:r>
            <a:r>
              <a:rPr lang="ar-SA" sz="2000" dirty="0">
                <a:effectLst/>
                <a:latin typeface="Calibri" panose="020F0502020204030204" pitchFamily="34" charset="0"/>
                <a:ea typeface="Calibri" panose="020F0502020204030204" pitchFamily="34" charset="0"/>
                <a:cs typeface="Calibri" panose="020F0502020204030204" pitchFamily="34" charset="0"/>
              </a:rPr>
              <a:t>ها؛ ما أشدّ سحرها! أصبحتُ خفيفة كالطائر. لم أعد مثقلة القلب بالهمّ والتعب النفسيّ. في لحظة واحدة انزاح جبل الهوان وابتلعه العدم، وامتدّت مكانه في نفسي مساحات المستقبل شاسعة مضيئة، خضراء كمروج القمح في الربيع.</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800"/>
              </a:spcAft>
              <a:buNone/>
            </a:pPr>
            <a:r>
              <a:rPr lang="ar-SA" sz="2000" dirty="0">
                <a:effectLst/>
                <a:latin typeface="Calibri" panose="020F0502020204030204" pitchFamily="34" charset="0"/>
                <a:ea typeface="Calibri" panose="020F0502020204030204" pitchFamily="34" charset="0"/>
                <a:cs typeface="Calibri" panose="020F0502020204030204" pitchFamily="34" charset="0"/>
              </a:rPr>
              <a:t>ويا لرهبة الخطوة الأولى.</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800"/>
              </a:spcAft>
              <a:buNone/>
            </a:pPr>
            <a:r>
              <a:rPr lang="ar-SA" sz="2000" dirty="0">
                <a:effectLst/>
                <a:latin typeface="Calibri" panose="020F0502020204030204" pitchFamily="34" charset="0"/>
                <a:ea typeface="Calibri" panose="020F0502020204030204" pitchFamily="34" charset="0"/>
                <a:cs typeface="Calibri" panose="020F0502020204030204" pitchFamily="34" charset="0"/>
              </a:rPr>
              <a:t>وإنّ قوى الشرّ، الظاهرة منها والخافتة، لا تهاون أبدًا، إنّها تقبع دائمًا في زوايا الدروب متربّصة بنا. مع الخطوة الأولى يبدأ العراك والصدام بين إرادة الحياة وقوى الهدم، سواء أكانت عشوائيّة أم مخطّطة مرسومة سلفًا.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800"/>
              </a:spcAft>
              <a:buNone/>
            </a:pPr>
            <a:r>
              <a:rPr lang="ar-SA" sz="2000" dirty="0">
                <a:effectLst/>
                <a:latin typeface="Calibri" panose="020F0502020204030204" pitchFamily="34" charset="0"/>
                <a:ea typeface="Calibri" panose="020F0502020204030204" pitchFamily="34" charset="0"/>
                <a:cs typeface="Calibri" panose="020F0502020204030204" pitchFamily="34" charset="0"/>
              </a:rPr>
              <a:t>قالت أختي (</a:t>
            </a:r>
            <a:r>
              <a:rPr lang="ar-SA" sz="2000" dirty="0" err="1">
                <a:effectLst/>
                <a:latin typeface="Calibri" panose="020F0502020204030204" pitchFamily="34" charset="0"/>
                <a:ea typeface="Calibri" panose="020F0502020204030204" pitchFamily="34" charset="0"/>
                <a:cs typeface="Calibri" panose="020F0502020204030204" pitchFamily="34" charset="0"/>
              </a:rPr>
              <a:t>فتايا</a:t>
            </a:r>
            <a:r>
              <a:rPr lang="ar-SA" sz="2000" dirty="0">
                <a:effectLst/>
                <a:latin typeface="Calibri" panose="020F0502020204030204" pitchFamily="34" charset="0"/>
                <a:ea typeface="Calibri" panose="020F0502020204030204" pitchFamily="34" charset="0"/>
                <a:cs typeface="Calibri" panose="020F0502020204030204" pitchFamily="34" charset="0"/>
              </a:rPr>
              <a:t>) لأبي وهي تظنّ أنّها تزفّ بشرى مثيرة: هل تعلم أنّ إبراهيم شرع يعلّم فدوى نظم الشعر؟</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800"/>
              </a:spcAft>
              <a:buNone/>
            </a:pPr>
            <a:r>
              <a:rPr lang="ar-SA" sz="2000" dirty="0">
                <a:effectLst/>
                <a:latin typeface="Calibri" panose="020F0502020204030204" pitchFamily="34" charset="0"/>
                <a:ea typeface="Calibri" panose="020F0502020204030204" pitchFamily="34" charset="0"/>
                <a:cs typeface="Calibri" panose="020F0502020204030204" pitchFamily="34" charset="0"/>
              </a:rPr>
              <a:t>أشاح أبي بيده، وواصل شرب القهوة المرّة. كانت حركة يده حين أشاح تحمل كلّ معاني الاستخفاف والاستهانة. </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65928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3C047E6-24CA-4176-81BF-D906C7954913}"/>
              </a:ext>
            </a:extLst>
          </p:cNvPr>
          <p:cNvSpPr>
            <a:spLocks noGrp="1"/>
          </p:cNvSpPr>
          <p:nvPr>
            <p:ph type="title"/>
          </p:nvPr>
        </p:nvSpPr>
        <p:spPr>
          <a:xfrm>
            <a:off x="248575" y="307421"/>
            <a:ext cx="11693328" cy="1991896"/>
          </a:xfrm>
        </p:spPr>
        <p:txBody>
          <a:bodyPr>
            <a:noAutofit/>
          </a:bodyPr>
          <a:lstStyle/>
          <a:p>
            <a:r>
              <a:rPr lang="ar-JO" dirty="0">
                <a:latin typeface="Arabic Typesetting" panose="03020402040406030203" pitchFamily="66" charset="-78"/>
                <a:cs typeface="Arabic Typesetting" panose="03020402040406030203" pitchFamily="66" charset="-78"/>
              </a:rPr>
              <a:t>المرحلة الثانية: القراءة والفهم</a:t>
            </a:r>
            <a:br>
              <a:rPr lang="ar-JO" dirty="0">
                <a:latin typeface="Arabic Typesetting" panose="03020402040406030203" pitchFamily="66" charset="-78"/>
                <a:cs typeface="Arabic Typesetting" panose="03020402040406030203" pitchFamily="66" charset="-78"/>
              </a:rPr>
            </a:br>
            <a:r>
              <a:rPr lang="ar-JO" b="1" dirty="0">
                <a:latin typeface="Arabic Typesetting" panose="03020402040406030203" pitchFamily="66" charset="-78"/>
                <a:cs typeface="Arabic Typesetting" panose="03020402040406030203" pitchFamily="66" charset="-78"/>
              </a:rPr>
              <a:t>أمامنا مقطع من السيرة الذاتيّة "رحلة جبليّة رحلة صعبة"، سنقرؤه معًا، ثمّ نجيب عن الأسئلة الواردة بعده.</a:t>
            </a:r>
            <a:endParaRPr lang="he-IL" dirty="0">
              <a:latin typeface="Arabic Typesetting" panose="03020402040406030203" pitchFamily="66" charset="-78"/>
            </a:endParaRPr>
          </a:p>
        </p:txBody>
      </p:sp>
      <p:sp>
        <p:nvSpPr>
          <p:cNvPr id="4" name="מציין מיקום תוכן 2">
            <a:extLst>
              <a:ext uri="{FF2B5EF4-FFF2-40B4-BE49-F238E27FC236}">
                <a16:creationId xmlns:a16="http://schemas.microsoft.com/office/drawing/2014/main" id="{E03DB7D4-B892-4E21-922C-A763A350BF6E}"/>
              </a:ext>
            </a:extLst>
          </p:cNvPr>
          <p:cNvSpPr txBox="1">
            <a:spLocks/>
          </p:cNvSpPr>
          <p:nvPr/>
        </p:nvSpPr>
        <p:spPr>
          <a:xfrm>
            <a:off x="967666" y="2487505"/>
            <a:ext cx="10599938" cy="3744619"/>
          </a:xfrm>
          <a:prstGeom prst="rect">
            <a:avLst/>
          </a:prstGeom>
          <a:solidFill>
            <a:schemeClr val="accent1">
              <a:lumMod val="20000"/>
              <a:lumOff val="80000"/>
            </a:schemeClr>
          </a:solidFill>
          <a:ln>
            <a:solidFill>
              <a:schemeClr val="accent1">
                <a:lumMod val="40000"/>
                <a:lumOff val="60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1">
            <a:no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15000"/>
              </a:lnSpc>
              <a:spcAft>
                <a:spcPts val="800"/>
              </a:spcAft>
              <a:buNone/>
            </a:pPr>
            <a:r>
              <a:rPr lang="ar-SA" sz="2400" dirty="0">
                <a:effectLst/>
                <a:latin typeface="Calibri" panose="020F0502020204030204" pitchFamily="34" charset="0"/>
                <a:ea typeface="Calibri" panose="020F0502020204030204" pitchFamily="34" charset="0"/>
                <a:cs typeface="Calibri" panose="020F0502020204030204" pitchFamily="34" charset="0"/>
              </a:rPr>
              <a:t>انكمش قلبي مع حركة يده، وتقلّص..</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800"/>
              </a:spcAft>
              <a:buNone/>
            </a:pPr>
            <a:r>
              <a:rPr lang="ar-SA" sz="2400" dirty="0">
                <a:effectLst/>
                <a:latin typeface="Calibri" panose="020F0502020204030204" pitchFamily="34" charset="0"/>
                <a:ea typeface="Calibri" panose="020F0502020204030204" pitchFamily="34" charset="0"/>
                <a:cs typeface="Calibri" panose="020F0502020204030204" pitchFamily="34" charset="0"/>
              </a:rPr>
              <a:t>إنّه لا يؤمن أنّني أصلح لشيء –قلت هذا بيني وبين نفسي- إنّه لا يحمل لي سوى شعور </a:t>
            </a:r>
            <a:r>
              <a:rPr lang="ar-SA" sz="2400" dirty="0" err="1">
                <a:effectLst/>
                <a:latin typeface="Calibri" panose="020F0502020204030204" pitchFamily="34" charset="0"/>
                <a:ea typeface="Calibri" panose="020F0502020204030204" pitchFamily="34" charset="0"/>
                <a:cs typeface="Calibri" panose="020F0502020204030204" pitchFamily="34" charset="0"/>
              </a:rPr>
              <a:t>اللااكتراث</a:t>
            </a:r>
            <a:r>
              <a:rPr lang="ar-SA" sz="2400" dirty="0">
                <a:effectLst/>
                <a:latin typeface="Calibri" panose="020F0502020204030204" pitchFamily="34" charset="0"/>
                <a:ea typeface="Calibri" panose="020F0502020204030204" pitchFamily="34" charset="0"/>
                <a:cs typeface="Calibri" panose="020F0502020204030204" pitchFamily="34" charset="0"/>
              </a:rPr>
              <a:t>، كأنّني لا شيء، كأنّني عدم وفراغ، كأنّني لا لزوم لوجودي إطلاقًا.</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800"/>
              </a:spcAft>
              <a:buNone/>
            </a:pPr>
            <a:r>
              <a:rPr lang="ar-SA" sz="2400" dirty="0">
                <a:effectLst/>
                <a:latin typeface="Calibri" panose="020F0502020204030204" pitchFamily="34" charset="0"/>
                <a:ea typeface="Calibri" panose="020F0502020204030204" pitchFamily="34" charset="0"/>
                <a:cs typeface="Calibri" panose="020F0502020204030204" pitchFamily="34" charset="0"/>
              </a:rPr>
              <a:t>وازدادت الفجوة النفسيّة بيني وبين أبي عمقًا واتّساعًا. كما بدا هذا الحدث في عيون عمّتي وأفراد أسرة عمّي مثار سخرية بادئ الأمر، ثمّ تحوّلوا إلى أعداء حقيقيّين، يعملون على قطع الطريق دون مسيرتي الجديدة.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800"/>
              </a:spcAft>
              <a:buNone/>
            </a:pPr>
            <a:r>
              <a:rPr lang="ar-SA" sz="2400" dirty="0">
                <a:effectLst/>
                <a:latin typeface="Calibri" panose="020F0502020204030204" pitchFamily="34" charset="0"/>
                <a:ea typeface="Calibri" panose="020F0502020204030204" pitchFamily="34" charset="0"/>
                <a:cs typeface="Calibri" panose="020F0502020204030204" pitchFamily="34" charset="0"/>
              </a:rPr>
              <a:t>وكان عليهم أنْ يتصرّفوا حسب تكنيك خاصّ وذكيّ. فلم يكن من الهيّن إقناع إبراهيم بالعدول عمّا بدأه معي، فهو مستقلّ التفكير، صريح، جريء، وصعب الانقياد إلى غير ما يؤمن به.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49426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1CDAC9E6-0D3A-410F-8A1A-2630F12C7729}"/>
              </a:ext>
            </a:extLst>
          </p:cNvPr>
          <p:cNvSpPr>
            <a:spLocks noGrp="1"/>
          </p:cNvSpPr>
          <p:nvPr>
            <p:ph idx="1"/>
          </p:nvPr>
        </p:nvSpPr>
        <p:spPr>
          <a:xfrm>
            <a:off x="1225118" y="806160"/>
            <a:ext cx="7820487" cy="6462346"/>
          </a:xfrm>
        </p:spPr>
        <p:txBody>
          <a:bodyPr>
            <a:noAutofit/>
          </a:bodyPr>
          <a:lstStyle/>
          <a:p>
            <a:pPr algn="r" rtl="1">
              <a:lnSpc>
                <a:spcPct val="107000"/>
              </a:lnSpc>
              <a:spcAft>
                <a:spcPts val="800"/>
              </a:spcAft>
            </a:pPr>
            <a:r>
              <a:rPr lang="ar-JO" sz="3600" b="1" dirty="0">
                <a:effectLst/>
                <a:latin typeface="Calibri" panose="020F0502020204030204" pitchFamily="34" charset="0"/>
                <a:ea typeface="Calibri" panose="020F0502020204030204" pitchFamily="34" charset="0"/>
                <a:cs typeface="Sakkal Majalla" panose="02000000000000000000" pitchFamily="2" charset="-78"/>
              </a:rPr>
              <a:t>ما هي الخطوة الأولى الّتي تحدّثت عنها فدوى طوقان في النصّ؟</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JO" sz="3600" b="1" dirty="0">
                <a:effectLst/>
                <a:latin typeface="Calibri" panose="020F0502020204030204" pitchFamily="34" charset="0"/>
                <a:ea typeface="Calibri" panose="020F0502020204030204" pitchFamily="34" charset="0"/>
                <a:cs typeface="Sakkal Majalla" panose="02000000000000000000" pitchFamily="2" charset="-78"/>
              </a:rPr>
              <a:t>ما هي المشاعر الّتي تنتابها؟ أيّ تعابير دلّتنا على ذلك؟</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JO" sz="3600" b="1" dirty="0">
                <a:effectLst/>
                <a:latin typeface="Calibri" panose="020F0502020204030204" pitchFamily="34" charset="0"/>
                <a:ea typeface="Calibri" panose="020F0502020204030204" pitchFamily="34" charset="0"/>
                <a:cs typeface="Sakkal Majalla" panose="02000000000000000000" pitchFamily="2" charset="-78"/>
              </a:rPr>
              <a:t>نحدّد الشخصيّات المذكورة في النصّ ونبيّن تأثير كلّ منها على فدوى طوقان</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JO" sz="3600" b="1" dirty="0">
                <a:effectLst/>
                <a:latin typeface="Calibri" panose="020F0502020204030204" pitchFamily="34" charset="0"/>
                <a:ea typeface="Calibri" panose="020F0502020204030204" pitchFamily="34" charset="0"/>
                <a:cs typeface="Sakkal Majalla" panose="02000000000000000000" pitchFamily="2" charset="-78"/>
              </a:rPr>
              <a:t>نلخّص التجربة الّتي مرّت بها فدوى طوقان بكلماتنا.</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תיבת טקסט 1">
            <a:extLst>
              <a:ext uri="{FF2B5EF4-FFF2-40B4-BE49-F238E27FC236}">
                <a16:creationId xmlns:a16="http://schemas.microsoft.com/office/drawing/2014/main" id="{9C9A0EFB-756F-466F-AF94-D170CF280E72}"/>
              </a:ext>
            </a:extLst>
          </p:cNvPr>
          <p:cNvSpPr txBox="1"/>
          <p:nvPr/>
        </p:nvSpPr>
        <p:spPr>
          <a:xfrm>
            <a:off x="9561250" y="941033"/>
            <a:ext cx="1562470" cy="1015663"/>
          </a:xfrm>
          <a:prstGeom prst="rect">
            <a:avLst/>
          </a:prstGeom>
          <a:solidFill>
            <a:schemeClr val="tx2">
              <a:lumMod val="40000"/>
              <a:lumOff val="60000"/>
            </a:schemeClr>
          </a:solidFill>
        </p:spPr>
        <p:style>
          <a:lnRef idx="2">
            <a:schemeClr val="accent1"/>
          </a:lnRef>
          <a:fillRef idx="1">
            <a:schemeClr val="lt1"/>
          </a:fillRef>
          <a:effectRef idx="0">
            <a:schemeClr val="accent1"/>
          </a:effectRef>
          <a:fontRef idx="minor">
            <a:schemeClr val="dk1"/>
          </a:fontRef>
        </p:style>
        <p:txBody>
          <a:bodyPr wrap="square" rtlCol="1">
            <a:spAutoFit/>
          </a:bodyPr>
          <a:lstStyle/>
          <a:p>
            <a:r>
              <a:rPr lang="ar-JO" sz="6000" b="1" dirty="0">
                <a:effectLst/>
                <a:latin typeface="Arabic Typesetting" panose="03020402040406030203" pitchFamily="66" charset="-78"/>
                <a:ea typeface="Calibri" panose="020F0502020204030204" pitchFamily="34" charset="0"/>
                <a:cs typeface="Arabic Typesetting" panose="03020402040406030203" pitchFamily="66" charset="-78"/>
              </a:rPr>
              <a:t>أسئلة</a:t>
            </a:r>
            <a:endParaRPr lang="en-US" sz="6000" dirty="0">
              <a:effectLst/>
              <a:latin typeface="Arabic Typesetting" panose="03020402040406030203" pitchFamily="66" charset="-78"/>
              <a:ea typeface="Calibri" panose="020F0502020204030204" pitchFamily="34" charset="0"/>
              <a:cs typeface="Arabic Typesetting" panose="03020402040406030203" pitchFamily="66" charset="-78"/>
            </a:endParaRPr>
          </a:p>
        </p:txBody>
      </p:sp>
    </p:spTree>
    <p:extLst>
      <p:ext uri="{BB962C8B-B14F-4D97-AF65-F5344CB8AC3E}">
        <p14:creationId xmlns:p14="http://schemas.microsoft.com/office/powerpoint/2010/main" val="904126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3C047E6-24CA-4176-81BF-D906C7954913}"/>
              </a:ext>
            </a:extLst>
          </p:cNvPr>
          <p:cNvSpPr>
            <a:spLocks noGrp="1"/>
          </p:cNvSpPr>
          <p:nvPr>
            <p:ph type="title"/>
          </p:nvPr>
        </p:nvSpPr>
        <p:spPr>
          <a:xfrm>
            <a:off x="248575" y="307421"/>
            <a:ext cx="11693328" cy="1991896"/>
          </a:xfrm>
        </p:spPr>
        <p:txBody>
          <a:bodyPr>
            <a:noAutofit/>
          </a:bodyPr>
          <a:lstStyle/>
          <a:p>
            <a:r>
              <a:rPr lang="ar-JO" dirty="0">
                <a:latin typeface="Arabic Typesetting" panose="03020402040406030203" pitchFamily="66" charset="-78"/>
                <a:cs typeface="Arabic Typesetting" panose="03020402040406030203" pitchFamily="66" charset="-78"/>
              </a:rPr>
              <a:t>المرحلة الثانية: القراءة والفهم</a:t>
            </a:r>
            <a:br>
              <a:rPr lang="ar-JO" dirty="0">
                <a:latin typeface="Arabic Typesetting" panose="03020402040406030203" pitchFamily="66" charset="-78"/>
                <a:cs typeface="Arabic Typesetting" panose="03020402040406030203" pitchFamily="66" charset="-78"/>
              </a:rPr>
            </a:br>
            <a:r>
              <a:rPr lang="ar-JO" b="1" dirty="0">
                <a:latin typeface="Arabic Typesetting" panose="03020402040406030203" pitchFamily="66" charset="-78"/>
                <a:cs typeface="Arabic Typesetting" panose="03020402040406030203" pitchFamily="66" charset="-78"/>
              </a:rPr>
              <a:t>أمامنا مقطع من نصّ "من فوق السحاب أكتب"، سنقرؤه معًا، ثمّ نجيب عن الأسئلة الواردة بعده.</a:t>
            </a:r>
            <a:endParaRPr lang="he-IL" dirty="0">
              <a:latin typeface="Arabic Typesetting" panose="03020402040406030203" pitchFamily="66" charset="-78"/>
            </a:endParaRPr>
          </a:p>
        </p:txBody>
      </p:sp>
      <p:sp>
        <p:nvSpPr>
          <p:cNvPr id="4" name="מציין מיקום תוכן 2">
            <a:extLst>
              <a:ext uri="{FF2B5EF4-FFF2-40B4-BE49-F238E27FC236}">
                <a16:creationId xmlns:a16="http://schemas.microsoft.com/office/drawing/2014/main" id="{E03DB7D4-B892-4E21-922C-A763A350BF6E}"/>
              </a:ext>
            </a:extLst>
          </p:cNvPr>
          <p:cNvSpPr txBox="1">
            <a:spLocks/>
          </p:cNvSpPr>
          <p:nvPr/>
        </p:nvSpPr>
        <p:spPr>
          <a:xfrm>
            <a:off x="967666" y="2487505"/>
            <a:ext cx="10599938" cy="3744619"/>
          </a:xfrm>
          <a:prstGeom prst="rect">
            <a:avLst/>
          </a:prstGeom>
          <a:solidFill>
            <a:schemeClr val="accent1">
              <a:lumMod val="20000"/>
              <a:lumOff val="80000"/>
            </a:schemeClr>
          </a:solidFill>
          <a:ln>
            <a:solidFill>
              <a:schemeClr val="accent1">
                <a:lumMod val="40000"/>
                <a:lumOff val="60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1">
            <a:no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a:lnSpc>
                <a:spcPct val="107000"/>
              </a:lnSpc>
              <a:spcAft>
                <a:spcPts val="800"/>
              </a:spcAft>
            </a:pPr>
            <a:r>
              <a:rPr lang="ar-SA" dirty="0">
                <a:effectLst/>
                <a:latin typeface="Arabic Typesetting" panose="03020402040406030203" pitchFamily="66" charset="-78"/>
                <a:ea typeface="Calibri" panose="020F0502020204030204" pitchFamily="34" charset="0"/>
                <a:cs typeface="Arabic Typesetting" panose="03020402040406030203" pitchFamily="66" charset="-78"/>
              </a:rPr>
              <a:t> تُظهر الخريطة على شاشتي الخاصّة المسافة التي تُبعدني عن المطار الذي ستهبط فيه، ما يقارب 9500 كم، والتي ستقطعها الطائرة بقرابة العشر ساعات. مسار الرحلة يظهر كخطّ قوسيّ يمتدّ على الكرة الأرضيّة ويمرّ بين تركيّا، العراق، إيران، باكستان وصولًا للهدف. صوت كابتن الطائرة يتسلّل من غرفته «الذكيّة» ليخبرنا ببعض المعلومات وأنّ الرحلة ستكون على ما يرام. ولا ينسى أن يحتلننا بأنّ الطقس في المكان المرتقب جميل ودافئ. </a:t>
            </a:r>
            <a:endParaRPr lang="en-US"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just" rtl="1">
              <a:lnSpc>
                <a:spcPct val="107000"/>
              </a:lnSpc>
              <a:spcAft>
                <a:spcPts val="800"/>
              </a:spcAft>
            </a:pPr>
            <a:r>
              <a:rPr lang="ar-SA" dirty="0">
                <a:effectLst/>
                <a:latin typeface="Arabic Typesetting" panose="03020402040406030203" pitchFamily="66" charset="-78"/>
                <a:ea typeface="Calibri" panose="020F0502020204030204" pitchFamily="34" charset="0"/>
                <a:cs typeface="Arabic Typesetting" panose="03020402040406030203" pitchFamily="66" charset="-78"/>
              </a:rPr>
              <a:t>تدفع المحرّكات بقوّة هائلة -ترجف لها الأبدان - هذا العملاق الذي يزن قرابة 250 طنًّا لنصل خلال دقائق إلى الارتفاع المطلوب 11،000متر. </a:t>
            </a:r>
            <a:r>
              <a:rPr lang="ar-SA" b="1" dirty="0">
                <a:effectLst/>
                <a:latin typeface="Arabic Typesetting" panose="03020402040406030203" pitchFamily="66" charset="-78"/>
                <a:ea typeface="Calibri" panose="020F0502020204030204" pitchFamily="34" charset="0"/>
                <a:cs typeface="Arabic Typesetting" panose="03020402040406030203" pitchFamily="66" charset="-78"/>
              </a:rPr>
              <a:t>الشعور بقوّة الدفع لهذه المحرّكات يفعل فعله أيضًا على ما يدور في أفكاري عن الطاقة كإحدى صور الوجود وكيف لاحتراق الوقود أن ينتج هذه القوّة في المحرّكات النفّاثة التي ربطت الحياة على هذ الأرض مع الغيوم والفضاء</a:t>
            </a:r>
            <a:r>
              <a:rPr lang="ar-SA" dirty="0">
                <a:effectLst/>
                <a:latin typeface="Arabic Typesetting" panose="03020402040406030203" pitchFamily="66" charset="-78"/>
                <a:ea typeface="Calibri" panose="020F0502020204030204" pitchFamily="34" charset="0"/>
                <a:cs typeface="Arabic Typesetting" panose="03020402040406030203" pitchFamily="66" charset="-78"/>
              </a:rPr>
              <a:t>.</a:t>
            </a:r>
            <a:endParaRPr lang="en-US" dirty="0">
              <a:effectLst/>
              <a:latin typeface="Arabic Typesetting" panose="03020402040406030203" pitchFamily="66" charset="-78"/>
              <a:ea typeface="Calibri" panose="020F0502020204030204" pitchFamily="34" charset="0"/>
              <a:cs typeface="Arabic Typesetting" panose="03020402040406030203" pitchFamily="66" charset="-78"/>
            </a:endParaRPr>
          </a:p>
        </p:txBody>
      </p:sp>
    </p:spTree>
    <p:extLst>
      <p:ext uri="{BB962C8B-B14F-4D97-AF65-F5344CB8AC3E}">
        <p14:creationId xmlns:p14="http://schemas.microsoft.com/office/powerpoint/2010/main" val="1503085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EEF93DC9-8772-4C10-9AEF-377F78416249}"/>
              </a:ext>
            </a:extLst>
          </p:cNvPr>
          <p:cNvSpPr>
            <a:spLocks noGrp="1"/>
          </p:cNvSpPr>
          <p:nvPr>
            <p:ph idx="1"/>
          </p:nvPr>
        </p:nvSpPr>
        <p:spPr>
          <a:xfrm>
            <a:off x="807867" y="1612407"/>
            <a:ext cx="8202227" cy="4566451"/>
          </a:xfrm>
        </p:spPr>
        <p:txBody>
          <a:bodyPr>
            <a:noAutofit/>
          </a:bodyPr>
          <a:lstStyle/>
          <a:p>
            <a:pPr algn="r" rtl="1">
              <a:lnSpc>
                <a:spcPct val="107000"/>
              </a:lnSpc>
              <a:spcAft>
                <a:spcPts val="800"/>
              </a:spcAft>
            </a:pPr>
            <a:r>
              <a:rPr lang="ar-JO" sz="2400" b="1" dirty="0">
                <a:effectLst/>
                <a:latin typeface="Arabic Typesetting" panose="03020402040406030203" pitchFamily="66" charset="-78"/>
                <a:ea typeface="Calibri" panose="020F0502020204030204" pitchFamily="34" charset="0"/>
                <a:cs typeface="Arabic Typesetting" panose="03020402040406030203" pitchFamily="66" charset="-78"/>
              </a:rPr>
              <a:t>نسجّل عنوان النصّ: ___________</a:t>
            </a:r>
            <a:endParaRPr lang="en-US" sz="24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JO" sz="2400" b="1" dirty="0">
                <a:effectLst/>
                <a:latin typeface="Arabic Typesetting" panose="03020402040406030203" pitchFamily="66" charset="-78"/>
                <a:ea typeface="Calibri" panose="020F0502020204030204" pitchFamily="34" charset="0"/>
                <a:cs typeface="Arabic Typesetting" panose="03020402040406030203" pitchFamily="66" charset="-78"/>
              </a:rPr>
              <a:t>كيف يرتبط العنوان بالنصّ؟</a:t>
            </a:r>
            <a:endParaRPr lang="en-US" sz="24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JO" sz="2400" b="1" dirty="0">
                <a:effectLst/>
                <a:latin typeface="Arabic Typesetting" panose="03020402040406030203" pitchFamily="66" charset="-78"/>
                <a:ea typeface="Calibri" panose="020F0502020204030204" pitchFamily="34" charset="0"/>
                <a:cs typeface="Arabic Typesetting" panose="03020402040406030203" pitchFamily="66" charset="-78"/>
              </a:rPr>
              <a:t>نحدّد الخلفيّة </a:t>
            </a:r>
            <a:r>
              <a:rPr lang="ar-SA" sz="2400" b="1" dirty="0" err="1">
                <a:effectLst/>
                <a:latin typeface="Arabic Typesetting" panose="03020402040406030203" pitchFamily="66" charset="-78"/>
                <a:ea typeface="Calibri" panose="020F0502020204030204" pitchFamily="34" charset="0"/>
                <a:cs typeface="Arabic Typesetting" panose="03020402040406030203" pitchFamily="66" charset="-78"/>
              </a:rPr>
              <a:t>الزمكنيّة</a:t>
            </a:r>
            <a:r>
              <a:rPr lang="ar-SA" sz="2400" b="1" dirty="0">
                <a:effectLst/>
                <a:latin typeface="Arabic Typesetting" panose="03020402040406030203" pitchFamily="66" charset="-78"/>
                <a:ea typeface="Calibri" panose="020F0502020204030204" pitchFamily="34" charset="0"/>
                <a:cs typeface="Arabic Typesetting" panose="03020402040406030203" pitchFamily="66" charset="-78"/>
              </a:rPr>
              <a:t> (زمان ومكان)</a:t>
            </a:r>
            <a:endParaRPr lang="en-US" sz="24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SA" sz="2400" b="1" dirty="0">
                <a:effectLst/>
                <a:latin typeface="Arabic Typesetting" panose="03020402040406030203" pitchFamily="66" charset="-78"/>
                <a:ea typeface="Calibri" panose="020F0502020204030204" pitchFamily="34" charset="0"/>
                <a:cs typeface="Arabic Typesetting" panose="03020402040406030203" pitchFamily="66" charset="-78"/>
              </a:rPr>
              <a:t>نلخّص بكلماتنا الحدث في النصّ _____________________________________</a:t>
            </a:r>
            <a:endParaRPr lang="en-US" sz="24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SA" sz="2400" b="1" dirty="0">
                <a:effectLst/>
                <a:latin typeface="Arabic Typesetting" panose="03020402040406030203" pitchFamily="66" charset="-78"/>
                <a:ea typeface="Calibri" panose="020F0502020204030204" pitchFamily="34" charset="0"/>
                <a:cs typeface="Arabic Typesetting" panose="03020402040406030203" pitchFamily="66" charset="-78"/>
              </a:rPr>
              <a:t>لماذا نعتبر هذا الحدث/ الأحداث تجربة شعوريّة برأيكم ؟ ___________________________</a:t>
            </a:r>
            <a:endParaRPr lang="en-US" sz="24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SA" sz="2400" b="1" dirty="0">
                <a:effectLst/>
                <a:latin typeface="Arabic Typesetting" panose="03020402040406030203" pitchFamily="66" charset="-78"/>
                <a:ea typeface="Calibri" panose="020F0502020204030204" pitchFamily="34" charset="0"/>
                <a:cs typeface="Arabic Typesetting" panose="03020402040406030203" pitchFamily="66" charset="-78"/>
              </a:rPr>
              <a:t>ما هي المشاعر الّتي تراود  كاتب النصّ؟  _________________________________</a:t>
            </a:r>
            <a:endParaRPr lang="en-US" sz="24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algn="r" rtl="1">
              <a:lnSpc>
                <a:spcPct val="107000"/>
              </a:lnSpc>
              <a:spcAft>
                <a:spcPts val="800"/>
              </a:spcAft>
            </a:pPr>
            <a:r>
              <a:rPr lang="ar-JO" sz="2400" b="1" dirty="0">
                <a:effectLst/>
                <a:latin typeface="Arabic Typesetting" panose="03020402040406030203" pitchFamily="66" charset="-78"/>
                <a:ea typeface="Calibri" panose="020F0502020204030204" pitchFamily="34" charset="0"/>
                <a:cs typeface="Arabic Typesetting" panose="03020402040406030203" pitchFamily="66" charset="-78"/>
              </a:rPr>
              <a:t>كيف افتتح الكاتب نصّه ؟ نسجّل العبارة ونشرح معناها.</a:t>
            </a:r>
            <a:endParaRPr lang="en-US" sz="2400" dirty="0">
              <a:effectLst/>
              <a:latin typeface="Arabic Typesetting" panose="03020402040406030203" pitchFamily="66" charset="-78"/>
              <a:ea typeface="Calibri" panose="020F0502020204030204" pitchFamily="34" charset="0"/>
              <a:cs typeface="Arabic Typesetting" panose="03020402040406030203" pitchFamily="66" charset="-78"/>
            </a:endParaRPr>
          </a:p>
        </p:txBody>
      </p:sp>
      <p:sp>
        <p:nvSpPr>
          <p:cNvPr id="2" name="תיבת טקסט 1">
            <a:extLst>
              <a:ext uri="{FF2B5EF4-FFF2-40B4-BE49-F238E27FC236}">
                <a16:creationId xmlns:a16="http://schemas.microsoft.com/office/drawing/2014/main" id="{6A8CADC4-6C03-4665-A5DA-4FA501C670A7}"/>
              </a:ext>
            </a:extLst>
          </p:cNvPr>
          <p:cNvSpPr txBox="1"/>
          <p:nvPr/>
        </p:nvSpPr>
        <p:spPr>
          <a:xfrm>
            <a:off x="9774315" y="825623"/>
            <a:ext cx="1393794" cy="1107996"/>
          </a:xfrm>
          <a:prstGeom prst="rect">
            <a:avLst/>
          </a:prstGeom>
          <a:noFill/>
          <a:ln w="9525" cap="flat" cmpd="sng" algn="ctr">
            <a:solidFill>
              <a:schemeClr val="accent2"/>
            </a:solidFill>
            <a:prstDash val="solid"/>
            <a:round/>
            <a:headEnd type="none" w="med" len="med"/>
            <a:tailEnd type="none" w="med" len="med"/>
          </a:ln>
          <a:scene3d>
            <a:camera prst="perspectiveContrastingLeftFacing"/>
            <a:lightRig rig="threePt" dir="t"/>
          </a:scene3d>
        </p:spPr>
        <p:style>
          <a:lnRef idx="0">
            <a:scrgbClr r="0" g="0" b="0"/>
          </a:lnRef>
          <a:fillRef idx="0">
            <a:scrgbClr r="0" g="0" b="0"/>
          </a:fillRef>
          <a:effectRef idx="0">
            <a:scrgbClr r="0" g="0" b="0"/>
          </a:effectRef>
          <a:fontRef idx="minor">
            <a:schemeClr val="accent2"/>
          </a:fontRef>
        </p:style>
        <p:txBody>
          <a:bodyPr wrap="square" rtlCol="1">
            <a:spAutoFit/>
          </a:bodyPr>
          <a:lstStyle/>
          <a:p>
            <a:r>
              <a:rPr lang="ar-JO" sz="6600" b="1" dirty="0">
                <a:latin typeface="Arabic Typesetting" panose="03020402040406030203" pitchFamily="66" charset="-78"/>
                <a:cs typeface="Arabic Typesetting" panose="03020402040406030203" pitchFamily="66" charset="-78"/>
              </a:rPr>
              <a:t>أسئلة</a:t>
            </a:r>
            <a:endParaRPr lang="he-IL" sz="6600" b="1" dirty="0">
              <a:latin typeface="Arabic Typesetting" panose="03020402040406030203" pitchFamily="66" charset="-78"/>
            </a:endParaRPr>
          </a:p>
        </p:txBody>
      </p:sp>
    </p:spTree>
    <p:extLst>
      <p:ext uri="{BB962C8B-B14F-4D97-AF65-F5344CB8AC3E}">
        <p14:creationId xmlns:p14="http://schemas.microsoft.com/office/powerpoint/2010/main" val="1950185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724D1F7-0157-4952-B164-984A4BED1480}"/>
              </a:ext>
            </a:extLst>
          </p:cNvPr>
          <p:cNvSpPr>
            <a:spLocks noGrp="1"/>
          </p:cNvSpPr>
          <p:nvPr>
            <p:ph type="title"/>
          </p:nvPr>
        </p:nvSpPr>
        <p:spPr/>
        <p:txBody>
          <a:bodyPr/>
          <a:lstStyle/>
          <a:p>
            <a:r>
              <a:rPr lang="ar-JO" b="1" dirty="0"/>
              <a:t>المرحلة الثالثة: نعزّز ثروتنا اللّغويّة</a:t>
            </a:r>
            <a:endParaRPr lang="he-IL" dirty="0"/>
          </a:p>
        </p:txBody>
      </p:sp>
      <p:sp>
        <p:nvSpPr>
          <p:cNvPr id="3" name="מציין מיקום תוכן 2">
            <a:extLst>
              <a:ext uri="{FF2B5EF4-FFF2-40B4-BE49-F238E27FC236}">
                <a16:creationId xmlns:a16="http://schemas.microsoft.com/office/drawing/2014/main" id="{751E7352-459F-4547-9CD6-90A8310619DC}"/>
              </a:ext>
            </a:extLst>
          </p:cNvPr>
          <p:cNvSpPr>
            <a:spLocks noGrp="1"/>
          </p:cNvSpPr>
          <p:nvPr>
            <p:ph idx="1"/>
          </p:nvPr>
        </p:nvSpPr>
        <p:spPr>
          <a:xfrm>
            <a:off x="7261934" y="1825625"/>
            <a:ext cx="4091866" cy="4388744"/>
          </a:xfrm>
          <a:solidFill>
            <a:schemeClr val="tx2">
              <a:lumMod val="40000"/>
              <a:lumOff val="60000"/>
            </a:schemeClr>
          </a:solidFill>
        </p:spPr>
        <p:txBody>
          <a:bodyPr>
            <a:noAutofit/>
          </a:bodyPr>
          <a:lstStyle/>
          <a:p>
            <a:pPr algn="r" rtl="1">
              <a:lnSpc>
                <a:spcPct val="107000"/>
              </a:lnSpc>
              <a:spcAft>
                <a:spcPts val="800"/>
              </a:spcAft>
            </a:pPr>
            <a:r>
              <a:rPr lang="ar-JO" b="1" dirty="0">
                <a:effectLst/>
                <a:latin typeface="Arabic Typesetting" panose="03020402040406030203" pitchFamily="66" charset="-78"/>
                <a:ea typeface="Calibri" panose="020F0502020204030204" pitchFamily="34" charset="0"/>
                <a:cs typeface="Arabic Typesetting" panose="03020402040406030203" pitchFamily="66" charset="-78"/>
              </a:rPr>
              <a:t>أمامكم الجدول التالي وفيه تعابير تصف المشاعر الّتي تنتاب الإنسان عند القيام بمغامرة معيّنة. عليكم القيام بما يلي:</a:t>
            </a:r>
            <a:endParaRPr lang="en-US" dirty="0">
              <a:effectLst/>
              <a:latin typeface="Arabic Typesetting" panose="03020402040406030203" pitchFamily="66" charset="-78"/>
              <a:ea typeface="Calibri" panose="020F0502020204030204" pitchFamily="34" charset="0"/>
              <a:cs typeface="Arabic Typesetting" panose="03020402040406030203" pitchFamily="66" charset="-78"/>
            </a:endParaRPr>
          </a:p>
          <a:p>
            <a:pPr marL="342900" lvl="0" indent="-342900" algn="r" rtl="1">
              <a:lnSpc>
                <a:spcPct val="107000"/>
              </a:lnSpc>
              <a:buFont typeface="Times New Roman" panose="02020603050405020304" pitchFamily="18" charset="0"/>
              <a:buChar char="-"/>
            </a:pPr>
            <a:r>
              <a:rPr lang="ar-JO" b="1" dirty="0">
                <a:effectLst/>
                <a:latin typeface="Arabic Typesetting" panose="03020402040406030203" pitchFamily="66" charset="-78"/>
                <a:ea typeface="Times New Roman" panose="02020603050405020304" pitchFamily="18" charset="0"/>
                <a:cs typeface="Arabic Typesetting" panose="03020402040406030203" pitchFamily="66" charset="-78"/>
              </a:rPr>
              <a:t>صنّفوا التعابير إلى مشاعر إيجابيّة ومشاعر سلبيّة.</a:t>
            </a:r>
            <a:endParaRPr lang="en-US" dirty="0">
              <a:effectLst/>
              <a:latin typeface="Arabic Typesetting" panose="03020402040406030203" pitchFamily="66" charset="-78"/>
              <a:ea typeface="Times New Roman" panose="02020603050405020304" pitchFamily="18" charset="0"/>
              <a:cs typeface="Arabic Typesetting" panose="03020402040406030203" pitchFamily="66" charset="-78"/>
            </a:endParaRPr>
          </a:p>
          <a:p>
            <a:pPr marL="342900" lvl="0" indent="-342900" algn="r" rtl="1">
              <a:lnSpc>
                <a:spcPct val="107000"/>
              </a:lnSpc>
              <a:buFont typeface="Times New Roman" panose="02020603050405020304" pitchFamily="18" charset="0"/>
              <a:buChar char="-"/>
            </a:pPr>
            <a:r>
              <a:rPr lang="ar-JO" b="1" dirty="0">
                <a:effectLst/>
                <a:latin typeface="Arabic Typesetting" panose="03020402040406030203" pitchFamily="66" charset="-78"/>
                <a:ea typeface="Times New Roman" panose="02020603050405020304" pitchFamily="18" charset="0"/>
                <a:cs typeface="Arabic Typesetting" panose="03020402040406030203" pitchFamily="66" charset="-78"/>
              </a:rPr>
              <a:t>اكتبوا فقرة بعنوان "كانت تلك المغامرة.."</a:t>
            </a:r>
            <a:endParaRPr lang="en-US" dirty="0">
              <a:effectLst/>
              <a:latin typeface="Arabic Typesetting" panose="03020402040406030203" pitchFamily="66" charset="-78"/>
              <a:ea typeface="Times New Roman" panose="02020603050405020304" pitchFamily="18" charset="0"/>
              <a:cs typeface="Arabic Typesetting" panose="03020402040406030203" pitchFamily="66" charset="-78"/>
            </a:endParaRPr>
          </a:p>
          <a:p>
            <a:pPr marL="342900" lvl="0" indent="-342900" algn="r" rtl="1">
              <a:lnSpc>
                <a:spcPct val="107000"/>
              </a:lnSpc>
              <a:spcAft>
                <a:spcPts val="800"/>
              </a:spcAft>
              <a:buFont typeface="Times New Roman" panose="02020603050405020304" pitchFamily="18" charset="0"/>
              <a:buChar char="-"/>
            </a:pPr>
            <a:r>
              <a:rPr lang="ar-JO" b="1" dirty="0">
                <a:effectLst/>
                <a:latin typeface="Arabic Typesetting" panose="03020402040406030203" pitchFamily="66" charset="-78"/>
                <a:ea typeface="Times New Roman" panose="02020603050405020304" pitchFamily="18" charset="0"/>
                <a:cs typeface="Arabic Typesetting" panose="03020402040406030203" pitchFamily="66" charset="-78"/>
              </a:rPr>
              <a:t>أضيفوا للكلمات في الجدول تعابير أخرى من عندكم</a:t>
            </a:r>
            <a:endParaRPr lang="en-US" dirty="0">
              <a:effectLst/>
              <a:latin typeface="Arabic Typesetting" panose="03020402040406030203" pitchFamily="66" charset="-78"/>
              <a:ea typeface="Times New Roman" panose="02020603050405020304" pitchFamily="18" charset="0"/>
              <a:cs typeface="Arabic Typesetting" panose="03020402040406030203" pitchFamily="66" charset="-78"/>
            </a:endParaRPr>
          </a:p>
          <a:p>
            <a:endParaRPr lang="he-IL" dirty="0">
              <a:latin typeface="Arabic Typesetting" panose="03020402040406030203" pitchFamily="66" charset="-78"/>
            </a:endParaRPr>
          </a:p>
        </p:txBody>
      </p:sp>
      <p:graphicFrame>
        <p:nvGraphicFramePr>
          <p:cNvPr id="4" name="טבלה 3">
            <a:extLst>
              <a:ext uri="{FF2B5EF4-FFF2-40B4-BE49-F238E27FC236}">
                <a16:creationId xmlns:a16="http://schemas.microsoft.com/office/drawing/2014/main" id="{AB9048C4-446D-428E-A9E3-ED738D4D8185}"/>
              </a:ext>
            </a:extLst>
          </p:cNvPr>
          <p:cNvGraphicFramePr>
            <a:graphicFrameLocks noGrp="1"/>
          </p:cNvGraphicFramePr>
          <p:nvPr>
            <p:extLst>
              <p:ext uri="{D42A27DB-BD31-4B8C-83A1-F6EECF244321}">
                <p14:modId xmlns:p14="http://schemas.microsoft.com/office/powerpoint/2010/main" val="3266536278"/>
              </p:ext>
            </p:extLst>
          </p:nvPr>
        </p:nvGraphicFramePr>
        <p:xfrm>
          <a:off x="1238953" y="1690688"/>
          <a:ext cx="5044440" cy="4387850"/>
        </p:xfrm>
        <a:graphic>
          <a:graphicData uri="http://schemas.openxmlformats.org/drawingml/2006/table">
            <a:tbl>
              <a:tblPr rtl="1" firstRow="1" firstCol="1" bandRow="1">
                <a:tableStyleId>{69CF1AB2-1976-4502-BF36-3FF5EA218861}</a:tableStyleId>
              </a:tblPr>
              <a:tblGrid>
                <a:gridCol w="1008888">
                  <a:extLst>
                    <a:ext uri="{9D8B030D-6E8A-4147-A177-3AD203B41FA5}">
                      <a16:colId xmlns:a16="http://schemas.microsoft.com/office/drawing/2014/main" val="3390726918"/>
                    </a:ext>
                  </a:extLst>
                </a:gridCol>
                <a:gridCol w="1008888">
                  <a:extLst>
                    <a:ext uri="{9D8B030D-6E8A-4147-A177-3AD203B41FA5}">
                      <a16:colId xmlns:a16="http://schemas.microsoft.com/office/drawing/2014/main" val="1863693907"/>
                    </a:ext>
                  </a:extLst>
                </a:gridCol>
                <a:gridCol w="1008888">
                  <a:extLst>
                    <a:ext uri="{9D8B030D-6E8A-4147-A177-3AD203B41FA5}">
                      <a16:colId xmlns:a16="http://schemas.microsoft.com/office/drawing/2014/main" val="586641080"/>
                    </a:ext>
                  </a:extLst>
                </a:gridCol>
                <a:gridCol w="1008888">
                  <a:extLst>
                    <a:ext uri="{9D8B030D-6E8A-4147-A177-3AD203B41FA5}">
                      <a16:colId xmlns:a16="http://schemas.microsoft.com/office/drawing/2014/main" val="2191857828"/>
                    </a:ext>
                  </a:extLst>
                </a:gridCol>
                <a:gridCol w="1008888">
                  <a:extLst>
                    <a:ext uri="{9D8B030D-6E8A-4147-A177-3AD203B41FA5}">
                      <a16:colId xmlns:a16="http://schemas.microsoft.com/office/drawing/2014/main" val="3024556943"/>
                    </a:ext>
                  </a:extLst>
                </a:gridCol>
              </a:tblGrid>
              <a:tr h="640080">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تيهٌ</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JO" sz="3200" dirty="0">
                          <a:effectLst/>
                          <a:latin typeface="Arabic Typesetting" panose="03020402040406030203" pitchFamily="66" charset="-78"/>
                          <a:cs typeface="Arabic Typesetting" panose="03020402040406030203" pitchFamily="66" charset="-78"/>
                        </a:rPr>
                        <a:t>حرّيّة</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حُبٌّ</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JO" sz="3200" dirty="0">
                          <a:effectLst/>
                          <a:latin typeface="Arabic Typesetting" panose="03020402040406030203" pitchFamily="66" charset="-78"/>
                          <a:cs typeface="Arabic Typesetting" panose="03020402040406030203" pitchFamily="66" charset="-78"/>
                        </a:rPr>
                        <a:t>رهبة</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فرحٌ</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extLst>
                  <a:ext uri="{0D108BD9-81ED-4DB2-BD59-A6C34878D82A}">
                    <a16:rowId xmlns:a16="http://schemas.microsoft.com/office/drawing/2014/main" val="2193863948"/>
                  </a:ext>
                </a:extLst>
              </a:tr>
              <a:tr h="640080">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شراكة</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وحدةٌ</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صَدَاقَةٌ</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انطلاق</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ألم</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extLst>
                  <a:ext uri="{0D108BD9-81ED-4DB2-BD59-A6C34878D82A}">
                    <a16:rowId xmlns:a16="http://schemas.microsoft.com/office/drawing/2014/main" val="1786004405"/>
                  </a:ext>
                </a:extLst>
              </a:tr>
              <a:tr h="640080">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خَوْفٌ</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مساواةٌ</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dirty="0">
                          <a:effectLst/>
                          <a:latin typeface="Arabic Typesetting" panose="03020402040406030203" pitchFamily="66" charset="-78"/>
                          <a:cs typeface="Arabic Typesetting" panose="03020402040406030203" pitchFamily="66" charset="-78"/>
                        </a:rPr>
                        <a:t>حزن</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ضعف</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قلق</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extLst>
                  <a:ext uri="{0D108BD9-81ED-4DB2-BD59-A6C34878D82A}">
                    <a16:rowId xmlns:a16="http://schemas.microsoft.com/office/drawing/2014/main" val="1056064843"/>
                  </a:ext>
                </a:extLst>
              </a:tr>
              <a:tr h="640080">
                <a:tc>
                  <a:txBody>
                    <a:bodyPr/>
                    <a:lstStyle/>
                    <a:p>
                      <a:pPr algn="just" rtl="1">
                        <a:lnSpc>
                          <a:spcPct val="150000"/>
                        </a:lnSpc>
                        <a:spcAft>
                          <a:spcPts val="800"/>
                        </a:spcAft>
                      </a:pPr>
                      <a:r>
                        <a:rPr lang="ar-JO" sz="3200" dirty="0">
                          <a:effectLst/>
                          <a:latin typeface="Arabic Typesetting" panose="03020402040406030203" pitchFamily="66" charset="-78"/>
                          <a:cs typeface="Arabic Typesetting" panose="03020402040406030203" pitchFamily="66" charset="-78"/>
                        </a:rPr>
                        <a:t>غربة</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فضول</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انتصار</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dirty="0">
                          <a:effectLst/>
                          <a:latin typeface="Arabic Typesetting" panose="03020402040406030203" pitchFamily="66" charset="-78"/>
                          <a:cs typeface="Arabic Typesetting" panose="03020402040406030203" pitchFamily="66" charset="-78"/>
                        </a:rPr>
                        <a:t>وصول</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معرفة</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extLst>
                  <a:ext uri="{0D108BD9-81ED-4DB2-BD59-A6C34878D82A}">
                    <a16:rowId xmlns:a16="http://schemas.microsoft.com/office/drawing/2014/main" val="1904502620"/>
                  </a:ext>
                </a:extLst>
              </a:tr>
              <a:tr h="640080">
                <a:tc>
                  <a:txBody>
                    <a:bodyPr/>
                    <a:lstStyle/>
                    <a:p>
                      <a:pPr algn="just" rtl="1">
                        <a:lnSpc>
                          <a:spcPct val="150000"/>
                        </a:lnSpc>
                        <a:spcAft>
                          <a:spcPts val="800"/>
                        </a:spcAft>
                      </a:pPr>
                      <a:r>
                        <a:rPr lang="ar-JO" sz="3200" dirty="0">
                          <a:effectLst/>
                          <a:latin typeface="Arabic Typesetting" panose="03020402040406030203" pitchFamily="66" charset="-78"/>
                          <a:cs typeface="Arabic Typesetting" panose="03020402040406030203" pitchFamily="66" charset="-78"/>
                        </a:rPr>
                        <a:t>أمان</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امتلاء</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تحدٍّ</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a:effectLst/>
                          <a:latin typeface="Arabic Typesetting" panose="03020402040406030203" pitchFamily="66" charset="-78"/>
                          <a:cs typeface="Arabic Typesetting" panose="03020402040406030203" pitchFamily="66" charset="-78"/>
                        </a:rPr>
                        <a:t>مواجهة</a:t>
                      </a:r>
                      <a:endParaRPr lang="en-US" sz="320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tc>
                  <a:txBody>
                    <a:bodyPr/>
                    <a:lstStyle/>
                    <a:p>
                      <a:pPr algn="just" rtl="1">
                        <a:lnSpc>
                          <a:spcPct val="150000"/>
                        </a:lnSpc>
                        <a:spcAft>
                          <a:spcPts val="800"/>
                        </a:spcAft>
                      </a:pPr>
                      <a:r>
                        <a:rPr lang="ar-EG" sz="3200" dirty="0">
                          <a:effectLst/>
                          <a:latin typeface="Arabic Typesetting" panose="03020402040406030203" pitchFamily="66" charset="-78"/>
                          <a:cs typeface="Arabic Typesetting" panose="03020402040406030203" pitchFamily="66" charset="-78"/>
                        </a:rPr>
                        <a:t>استسلام</a:t>
                      </a:r>
                      <a:endParaRPr lang="en-US" sz="32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73025" marR="73025" marT="146050" marB="0"/>
                </a:tc>
                <a:extLst>
                  <a:ext uri="{0D108BD9-81ED-4DB2-BD59-A6C34878D82A}">
                    <a16:rowId xmlns:a16="http://schemas.microsoft.com/office/drawing/2014/main" val="1568365908"/>
                  </a:ext>
                </a:extLst>
              </a:tr>
            </a:tbl>
          </a:graphicData>
        </a:graphic>
      </p:graphicFrame>
    </p:spTree>
    <p:extLst>
      <p:ext uri="{BB962C8B-B14F-4D97-AF65-F5344CB8AC3E}">
        <p14:creationId xmlns:p14="http://schemas.microsoft.com/office/powerpoint/2010/main" val="3052470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9630AA7-7B5D-4E2E-87CC-DA5AFEF51128}"/>
              </a:ext>
            </a:extLst>
          </p:cNvPr>
          <p:cNvSpPr>
            <a:spLocks noGrp="1"/>
          </p:cNvSpPr>
          <p:nvPr>
            <p:ph type="title"/>
          </p:nvPr>
        </p:nvSpPr>
        <p:spPr>
          <a:xfrm>
            <a:off x="838200" y="347541"/>
            <a:ext cx="10515600" cy="1325563"/>
          </a:xfrm>
        </p:spPr>
        <p:txBody>
          <a:bodyPr/>
          <a:lstStyle/>
          <a:p>
            <a:r>
              <a:rPr lang="ar-JO" dirty="0"/>
              <a:t>نعزّز ثروتنا اللّغويّة: نعبّر عن المشاعر</a:t>
            </a:r>
            <a:endParaRPr lang="he-IL" dirty="0"/>
          </a:p>
        </p:txBody>
      </p:sp>
      <p:sp>
        <p:nvSpPr>
          <p:cNvPr id="3" name="מציין מיקום תוכן 2">
            <a:extLst>
              <a:ext uri="{FF2B5EF4-FFF2-40B4-BE49-F238E27FC236}">
                <a16:creationId xmlns:a16="http://schemas.microsoft.com/office/drawing/2014/main" id="{B4CDCCB3-8E3B-4FB1-9642-B809C6105082}"/>
              </a:ext>
            </a:extLst>
          </p:cNvPr>
          <p:cNvSpPr>
            <a:spLocks noGrp="1"/>
          </p:cNvSpPr>
          <p:nvPr>
            <p:ph idx="1"/>
          </p:nvPr>
        </p:nvSpPr>
        <p:spPr>
          <a:xfrm>
            <a:off x="838200" y="1450731"/>
            <a:ext cx="10515600" cy="4726232"/>
          </a:xfrm>
        </p:spPr>
        <p:txBody>
          <a:bodyPr>
            <a:normAutofit lnSpcReduction="10000"/>
          </a:bodyPr>
          <a:lstStyle/>
          <a:p>
            <a:r>
              <a:rPr lang="en-US" dirty="0">
                <a:hlinkClick r:id="rId2"/>
              </a:rPr>
              <a:t>https://wordwall.net/resource/2117802/%D9%84%D8%B9%D8%A8%D8%A9-%D8%A7%D9%84%D8%AA%D8%B9%D8%A8%D9%8A%D8%B1-%D8%B9%D9%86-%D8%A7%D9%84%D9%85%D8%B4%D8%A7%D8%B9%D8%B1</a:t>
            </a:r>
            <a:endParaRPr lang="ar-JO" dirty="0"/>
          </a:p>
          <a:p>
            <a:endParaRPr lang="ar-JO" dirty="0"/>
          </a:p>
          <a:p>
            <a:r>
              <a:rPr lang="en-US" dirty="0">
                <a:hlinkClick r:id="rId3"/>
              </a:rPr>
              <a:t>https://wordwall.net/he-il/community/%D9%84%D8%B9%D8%A8%D8%A9-%D8%A7%D9%84%D9%85%D8%B4%D8%A7%D8%B9%D8%B1</a:t>
            </a:r>
            <a:endParaRPr lang="ar-JO" dirty="0"/>
          </a:p>
          <a:p>
            <a:endParaRPr lang="ar-JO" dirty="0"/>
          </a:p>
          <a:p>
            <a:r>
              <a:rPr lang="en-US" dirty="0">
                <a:hlinkClick r:id="rId4"/>
              </a:rPr>
              <a:t>https://wordwall.net/he/resource/12222767/%D8%A7%D9%84%D9%85%D8%B4%D8%A7%D8%B9%D8%B1</a:t>
            </a:r>
            <a:endParaRPr lang="ar-JO" dirty="0"/>
          </a:p>
          <a:p>
            <a:endParaRPr lang="he-IL" dirty="0"/>
          </a:p>
        </p:txBody>
      </p:sp>
    </p:spTree>
    <p:extLst>
      <p:ext uri="{BB962C8B-B14F-4D97-AF65-F5344CB8AC3E}">
        <p14:creationId xmlns:p14="http://schemas.microsoft.com/office/powerpoint/2010/main" val="3861233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88178E6-E28D-44ED-A4CF-7F581E89B449}"/>
              </a:ext>
            </a:extLst>
          </p:cNvPr>
          <p:cNvSpPr>
            <a:spLocks noGrp="1"/>
          </p:cNvSpPr>
          <p:nvPr>
            <p:ph type="title"/>
          </p:nvPr>
        </p:nvSpPr>
        <p:spPr/>
        <p:txBody>
          <a:bodyPr/>
          <a:lstStyle/>
          <a:p>
            <a:r>
              <a:rPr lang="ar-JO" dirty="0"/>
              <a:t>المرحلة الثالثة.. تعزيز الثروة اللّغويّة</a:t>
            </a:r>
            <a:endParaRPr lang="he-IL" dirty="0"/>
          </a:p>
        </p:txBody>
      </p:sp>
      <p:graphicFrame>
        <p:nvGraphicFramePr>
          <p:cNvPr id="7" name="מציין מיקום תוכן 6">
            <a:extLst>
              <a:ext uri="{FF2B5EF4-FFF2-40B4-BE49-F238E27FC236}">
                <a16:creationId xmlns:a16="http://schemas.microsoft.com/office/drawing/2014/main" id="{D0BDF73C-BE35-4241-808F-29D530272F11}"/>
              </a:ext>
            </a:extLst>
          </p:cNvPr>
          <p:cNvGraphicFramePr>
            <a:graphicFrameLocks noGrp="1"/>
          </p:cNvGraphicFramePr>
          <p:nvPr>
            <p:ph idx="1"/>
            <p:extLst>
              <p:ext uri="{D42A27DB-BD31-4B8C-83A1-F6EECF244321}">
                <p14:modId xmlns:p14="http://schemas.microsoft.com/office/powerpoint/2010/main" val="129121769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7460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88178E6-E28D-44ED-A4CF-7F581E89B449}"/>
              </a:ext>
            </a:extLst>
          </p:cNvPr>
          <p:cNvSpPr>
            <a:spLocks noGrp="1"/>
          </p:cNvSpPr>
          <p:nvPr>
            <p:ph type="title"/>
          </p:nvPr>
        </p:nvSpPr>
        <p:spPr/>
        <p:txBody>
          <a:bodyPr/>
          <a:lstStyle/>
          <a:p>
            <a:r>
              <a:rPr lang="ar-JO" dirty="0"/>
              <a:t>المرحلة الثالثة.. تعزيز الثروة اللّغويّة</a:t>
            </a:r>
            <a:endParaRPr lang="he-IL" dirty="0"/>
          </a:p>
        </p:txBody>
      </p:sp>
      <p:graphicFrame>
        <p:nvGraphicFramePr>
          <p:cNvPr id="7" name="מציין מיקום תוכן 6">
            <a:extLst>
              <a:ext uri="{FF2B5EF4-FFF2-40B4-BE49-F238E27FC236}">
                <a16:creationId xmlns:a16="http://schemas.microsoft.com/office/drawing/2014/main" id="{D0BDF73C-BE35-4241-808F-29D530272F11}"/>
              </a:ext>
            </a:extLst>
          </p:cNvPr>
          <p:cNvGraphicFramePr>
            <a:graphicFrameLocks noGrp="1"/>
          </p:cNvGraphicFramePr>
          <p:nvPr>
            <p:ph idx="1"/>
            <p:extLst>
              <p:ext uri="{D42A27DB-BD31-4B8C-83A1-F6EECF244321}">
                <p14:modId xmlns:p14="http://schemas.microsoft.com/office/powerpoint/2010/main" val="24886477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8136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5D2E788-DF4D-4489-A986-B93A8844D934}"/>
              </a:ext>
            </a:extLst>
          </p:cNvPr>
          <p:cNvSpPr>
            <a:spLocks noGrp="1"/>
          </p:cNvSpPr>
          <p:nvPr>
            <p:ph type="title"/>
          </p:nvPr>
        </p:nvSpPr>
        <p:spPr>
          <a:xfrm>
            <a:off x="1468316" y="-4152"/>
            <a:ext cx="10515600" cy="1325563"/>
          </a:xfrm>
        </p:spPr>
        <p:txBody>
          <a:bodyPr>
            <a:normAutofit/>
          </a:bodyPr>
          <a:lstStyle/>
          <a:p>
            <a:r>
              <a:rPr lang="ar-SA" sz="4800" b="1" dirty="0">
                <a:latin typeface="Arabic Typesetting" panose="03020402040406030203" pitchFamily="66" charset="-78"/>
                <a:cs typeface="Arabic Typesetting" panose="03020402040406030203" pitchFamily="66" charset="-78"/>
              </a:rPr>
              <a:t>القدرة على التعبير الكتابيّ هي القدرة على المواصلة والصمود وتحقيق الذات</a:t>
            </a:r>
            <a:r>
              <a:rPr lang="en-US" sz="4800" b="1" dirty="0">
                <a:latin typeface="Arabic Typesetting" panose="03020402040406030203" pitchFamily="66" charset="-78"/>
                <a:cs typeface="Arabic Typesetting" panose="03020402040406030203" pitchFamily="66" charset="-78"/>
              </a:rPr>
              <a:t>.</a:t>
            </a:r>
            <a:endParaRPr lang="he-IL" sz="4800" dirty="0">
              <a:latin typeface="Arabic Typesetting" panose="03020402040406030203" pitchFamily="66" charset="-78"/>
            </a:endParaRPr>
          </a:p>
        </p:txBody>
      </p:sp>
      <p:sp>
        <p:nvSpPr>
          <p:cNvPr id="3" name="מציין מיקום תוכן 2">
            <a:extLst>
              <a:ext uri="{FF2B5EF4-FFF2-40B4-BE49-F238E27FC236}">
                <a16:creationId xmlns:a16="http://schemas.microsoft.com/office/drawing/2014/main" id="{07FD28C9-5D0B-42D9-A2B0-D4F1E0EBC46F}"/>
              </a:ext>
            </a:extLst>
          </p:cNvPr>
          <p:cNvSpPr>
            <a:spLocks noGrp="1"/>
          </p:cNvSpPr>
          <p:nvPr>
            <p:ph idx="1"/>
          </p:nvPr>
        </p:nvSpPr>
        <p:spPr>
          <a:xfrm>
            <a:off x="7276000" y="1690688"/>
            <a:ext cx="4627684" cy="4303489"/>
          </a:xfrm>
        </p:spPr>
        <p:txBody>
          <a:bodyPr>
            <a:noAutofit/>
          </a:bodyPr>
          <a:lstStyle/>
          <a:p>
            <a:pPr lvl="0"/>
            <a:r>
              <a:rPr lang="ar-SA" sz="3600" dirty="0">
                <a:latin typeface="Arabic Typesetting" panose="03020402040406030203" pitchFamily="66" charset="-78"/>
                <a:cs typeface="Arabic Typesetting" panose="03020402040406030203" pitchFamily="66" charset="-78"/>
              </a:rPr>
              <a:t>التمكّن من مهارة التّعبير يساعدنا في تحديد المشاعر والتعبير عنها، التواصل، إبراز الذات والشخصيّة بمختلف الطّرق والقدرات والأهداف</a:t>
            </a:r>
            <a:r>
              <a:rPr lang="en-US" sz="3600" dirty="0">
                <a:latin typeface="Arabic Typesetting" panose="03020402040406030203" pitchFamily="66" charset="-78"/>
                <a:cs typeface="Arabic Typesetting" panose="03020402040406030203" pitchFamily="66" charset="-78"/>
              </a:rPr>
              <a:t>.</a:t>
            </a:r>
          </a:p>
          <a:p>
            <a:pPr lvl="0"/>
            <a:r>
              <a:rPr lang="ar-SA" sz="3600" dirty="0">
                <a:latin typeface="Arabic Typesetting" panose="03020402040406030203" pitchFamily="66" charset="-78"/>
                <a:cs typeface="Arabic Typesetting" panose="03020402040406030203" pitchFamily="66" charset="-78"/>
              </a:rPr>
              <a:t>التّنوّع في طريقة التّعبير يخدم الاختلافات التي بيننا كما يخدم القدرات</a:t>
            </a:r>
            <a:r>
              <a:rPr lang="ar-JO" sz="3600" dirty="0">
                <a:latin typeface="Arabic Typesetting" panose="03020402040406030203" pitchFamily="66" charset="-78"/>
                <a:cs typeface="Arabic Typesetting" panose="03020402040406030203" pitchFamily="66" charset="-78"/>
              </a:rPr>
              <a:t>.</a:t>
            </a:r>
            <a:endParaRPr lang="he-IL" sz="3600" dirty="0">
              <a:latin typeface="Arabic Typesetting" panose="03020402040406030203" pitchFamily="66" charset="-78"/>
            </a:endParaRPr>
          </a:p>
        </p:txBody>
      </p:sp>
      <p:pic>
        <p:nvPicPr>
          <p:cNvPr id="1026" name="Picture 2" descr="The five styles of human communication that consultants need to know |  TrainingZone">
            <a:extLst>
              <a:ext uri="{FF2B5EF4-FFF2-40B4-BE49-F238E27FC236}">
                <a16:creationId xmlns:a16="http://schemas.microsoft.com/office/drawing/2014/main" id="{3E05485E-550A-4E61-96E8-055995483E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316" y="1290394"/>
            <a:ext cx="6437800" cy="5202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1570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724D1F7-0157-4952-B164-984A4BED1480}"/>
              </a:ext>
            </a:extLst>
          </p:cNvPr>
          <p:cNvSpPr>
            <a:spLocks noGrp="1"/>
          </p:cNvSpPr>
          <p:nvPr>
            <p:ph type="title"/>
          </p:nvPr>
        </p:nvSpPr>
        <p:spPr/>
        <p:txBody>
          <a:bodyPr/>
          <a:lstStyle/>
          <a:p>
            <a:r>
              <a:rPr lang="ar-JO" b="1" dirty="0"/>
              <a:t>نعزّز ثروتنا اللّغويّة- نلعب</a:t>
            </a:r>
            <a:endParaRPr lang="he-IL" dirty="0"/>
          </a:p>
        </p:txBody>
      </p:sp>
      <p:sp>
        <p:nvSpPr>
          <p:cNvPr id="3" name="מציין מיקום תוכן 2">
            <a:extLst>
              <a:ext uri="{FF2B5EF4-FFF2-40B4-BE49-F238E27FC236}">
                <a16:creationId xmlns:a16="http://schemas.microsoft.com/office/drawing/2014/main" id="{751E7352-459F-4547-9CD6-90A8310619DC}"/>
              </a:ext>
            </a:extLst>
          </p:cNvPr>
          <p:cNvSpPr>
            <a:spLocks noGrp="1"/>
          </p:cNvSpPr>
          <p:nvPr>
            <p:ph idx="1"/>
          </p:nvPr>
        </p:nvSpPr>
        <p:spPr/>
        <p:txBody>
          <a:bodyPr>
            <a:normAutofit fontScale="92500" lnSpcReduction="10000"/>
          </a:bodyPr>
          <a:lstStyle/>
          <a:p>
            <a:r>
              <a:rPr lang="en-US" b="1" dirty="0">
                <a:hlinkClick r:id="rId2"/>
              </a:rPr>
              <a:t>https://wordwall.net/ar-ae/community/%D9%84%D8%B9%D8%A8%D8%A9-%D8%B8%D8%B1%D9%81-%D8%A7%D9%84%D8%B2%D9%85%D8%A7%D9%86-%D9%88%D8%A7%D9%84%D9%85%D9%83%D8%A7%D9%86</a:t>
            </a:r>
            <a:endParaRPr lang="ar-JO" b="1" dirty="0"/>
          </a:p>
          <a:p>
            <a:endParaRPr lang="ar-JO" b="1" dirty="0"/>
          </a:p>
          <a:p>
            <a:r>
              <a:rPr lang="en-US" dirty="0">
                <a:hlinkClick r:id="rId3"/>
              </a:rPr>
              <a:t>https://wordwall.net/ar/resource/9329711/%D8%A7%D9%84%D8%B5%D9%81-%D8%A7%D9%84%D8%B1%D8%A7%D8%A8%D8%B9-%D9%85%D9%86-%D8%B8%D8%B1%D9%81-%D8%A7%D9%84%D8%B2%D9%85%D8%A7%D9%86-%D9%88%D8%B8%D8%B1%D9%81-%D8%A7%D9%84%D9%85%D9%83%D8%A7%D9%86</a:t>
            </a:r>
            <a:endParaRPr lang="ar-JO" dirty="0"/>
          </a:p>
          <a:p>
            <a:endParaRPr lang="he-IL" dirty="0"/>
          </a:p>
        </p:txBody>
      </p:sp>
    </p:spTree>
    <p:extLst>
      <p:ext uri="{BB962C8B-B14F-4D97-AF65-F5344CB8AC3E}">
        <p14:creationId xmlns:p14="http://schemas.microsoft.com/office/powerpoint/2010/main" val="2834102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6A5ABB5-B0B0-43F5-BBD4-C0970C958F98}"/>
              </a:ext>
            </a:extLst>
          </p:cNvPr>
          <p:cNvSpPr>
            <a:spLocks noGrp="1"/>
          </p:cNvSpPr>
          <p:nvPr>
            <p:ph type="title"/>
          </p:nvPr>
        </p:nvSpPr>
        <p:spPr>
          <a:xfrm>
            <a:off x="8335108" y="217642"/>
            <a:ext cx="3651738" cy="1015267"/>
          </a:xfrm>
        </p:spPr>
        <p:style>
          <a:lnRef idx="2">
            <a:schemeClr val="dk1"/>
          </a:lnRef>
          <a:fillRef idx="1">
            <a:schemeClr val="lt1"/>
          </a:fillRef>
          <a:effectRef idx="0">
            <a:schemeClr val="dk1"/>
          </a:effectRef>
          <a:fontRef idx="minor">
            <a:schemeClr val="dk1"/>
          </a:fontRef>
        </p:style>
        <p:txBody>
          <a:bodyPr>
            <a:normAutofit/>
          </a:bodyPr>
          <a:lstStyle/>
          <a:p>
            <a:r>
              <a:rPr lang="ar-JO" sz="5400" dirty="0">
                <a:latin typeface="Arabic Typesetting" panose="03020402040406030203" pitchFamily="66" charset="-78"/>
                <a:cs typeface="Arabic Typesetting" panose="03020402040406030203" pitchFamily="66" charset="-78"/>
              </a:rPr>
              <a:t>المرحلة الرابعة: الكتابة</a:t>
            </a:r>
            <a:endParaRPr lang="he-IL" sz="5400" dirty="0">
              <a:latin typeface="Arabic Typesetting" panose="03020402040406030203" pitchFamily="66" charset="-78"/>
            </a:endParaRPr>
          </a:p>
        </p:txBody>
      </p:sp>
      <p:sp>
        <p:nvSpPr>
          <p:cNvPr id="4" name="Rectangle 2">
            <a:extLst>
              <a:ext uri="{FF2B5EF4-FFF2-40B4-BE49-F238E27FC236}">
                <a16:creationId xmlns:a16="http://schemas.microsoft.com/office/drawing/2014/main" id="{3B95F6B4-2899-491F-B905-C6CB576A72EA}"/>
              </a:ext>
            </a:extLst>
          </p:cNvPr>
          <p:cNvSpPr>
            <a:spLocks noChangeArrowheads="1"/>
          </p:cNvSpPr>
          <p:nvPr/>
        </p:nvSpPr>
        <p:spPr bwMode="auto">
          <a:xfrm>
            <a:off x="175846" y="1183209"/>
            <a:ext cx="1053025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1" eaLnBrk="0" fontAlgn="base" latinLnBrk="0" hangingPunct="0">
              <a:lnSpc>
                <a:spcPct val="100000"/>
              </a:lnSpc>
              <a:spcBef>
                <a:spcPct val="0"/>
              </a:spcBef>
              <a:spcAft>
                <a:spcPct val="0"/>
              </a:spcAft>
              <a:buClrTx/>
              <a:buSzTx/>
              <a:buFontTx/>
              <a:buNone/>
              <a:tabLst/>
            </a:pPr>
            <a:r>
              <a:rPr lang="ar-JO" sz="3600" dirty="0">
                <a:effectLst/>
                <a:latin typeface="Sakkal Majalla" panose="02000000000000000000" pitchFamily="2" charset="-78"/>
                <a:ea typeface="Times New Roman" panose="02020603050405020304" pitchFamily="18" charset="0"/>
                <a:cs typeface="Arial" panose="020B0604020202020204" pitchFamily="34" charset="0"/>
              </a:rPr>
              <a:t>اكتبوا عن تجربة شعوريّة مررتم بها؛ موقف/ حدث/ حادثة عشتموها وأثّرت بكم</a:t>
            </a:r>
            <a:endParaRPr kumimoji="0" lang="en-US" altLang="he-IL" sz="3600" b="0"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p:txBody>
      </p:sp>
      <p:sp>
        <p:nvSpPr>
          <p:cNvPr id="5" name="Rectangle 3">
            <a:extLst>
              <a:ext uri="{FF2B5EF4-FFF2-40B4-BE49-F238E27FC236}">
                <a16:creationId xmlns:a16="http://schemas.microsoft.com/office/drawing/2014/main" id="{7B011966-B759-4118-8306-4FDAB3B400CC}"/>
              </a:ext>
            </a:extLst>
          </p:cNvPr>
          <p:cNvSpPr>
            <a:spLocks noChangeArrowheads="1"/>
          </p:cNvSpPr>
          <p:nvPr/>
        </p:nvSpPr>
        <p:spPr bwMode="auto">
          <a:xfrm>
            <a:off x="0" y="39703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e-IL"/>
          </a:p>
        </p:txBody>
      </p:sp>
      <p:pic>
        <p:nvPicPr>
          <p:cNvPr id="2050" name="Picture 2" descr="Digital Transformation: New Ways of Thinking and Acting - The Digital  Transformation People">
            <a:extLst>
              <a:ext uri="{FF2B5EF4-FFF2-40B4-BE49-F238E27FC236}">
                <a16:creationId xmlns:a16="http://schemas.microsoft.com/office/drawing/2014/main" id="{DFE796C5-28A1-4459-95CE-334226D3CE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556768"/>
            <a:ext cx="6096000" cy="3547169"/>
          </a:xfrm>
          <a:prstGeom prst="rect">
            <a:avLst/>
          </a:prstGeom>
          <a:noFill/>
          <a:scene3d>
            <a:camera prst="perspectiveRelaxedModerately"/>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3000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arn(inVertical)">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6A5ABB5-B0B0-43F5-BBD4-C0970C958F98}"/>
              </a:ext>
            </a:extLst>
          </p:cNvPr>
          <p:cNvSpPr>
            <a:spLocks noGrp="1"/>
          </p:cNvSpPr>
          <p:nvPr>
            <p:ph type="title"/>
          </p:nvPr>
        </p:nvSpPr>
        <p:spPr>
          <a:xfrm>
            <a:off x="8335108" y="217642"/>
            <a:ext cx="3651738" cy="1015267"/>
          </a:xfrm>
        </p:spPr>
        <p:style>
          <a:lnRef idx="2">
            <a:schemeClr val="dk1"/>
          </a:lnRef>
          <a:fillRef idx="1">
            <a:schemeClr val="lt1"/>
          </a:fillRef>
          <a:effectRef idx="0">
            <a:schemeClr val="dk1"/>
          </a:effectRef>
          <a:fontRef idx="minor">
            <a:schemeClr val="dk1"/>
          </a:fontRef>
        </p:style>
        <p:txBody>
          <a:bodyPr>
            <a:normAutofit/>
          </a:bodyPr>
          <a:lstStyle/>
          <a:p>
            <a:r>
              <a:rPr lang="ar-JO" sz="5400" dirty="0">
                <a:latin typeface="Arabic Typesetting" panose="03020402040406030203" pitchFamily="66" charset="-78"/>
                <a:cs typeface="Arabic Typesetting" panose="03020402040406030203" pitchFamily="66" charset="-78"/>
              </a:rPr>
              <a:t>المرحلة الرابعة: الكتابة</a:t>
            </a:r>
            <a:endParaRPr lang="he-IL" sz="5400" dirty="0">
              <a:latin typeface="Arabic Typesetting" panose="03020402040406030203" pitchFamily="66" charset="-78"/>
            </a:endParaRPr>
          </a:p>
        </p:txBody>
      </p:sp>
      <p:sp>
        <p:nvSpPr>
          <p:cNvPr id="4" name="Rectangle 2">
            <a:extLst>
              <a:ext uri="{FF2B5EF4-FFF2-40B4-BE49-F238E27FC236}">
                <a16:creationId xmlns:a16="http://schemas.microsoft.com/office/drawing/2014/main" id="{3B95F6B4-2899-491F-B905-C6CB576A72EA}"/>
              </a:ext>
            </a:extLst>
          </p:cNvPr>
          <p:cNvSpPr>
            <a:spLocks noChangeArrowheads="1"/>
          </p:cNvSpPr>
          <p:nvPr/>
        </p:nvSpPr>
        <p:spPr bwMode="auto">
          <a:xfrm>
            <a:off x="830873" y="2540716"/>
            <a:ext cx="10530254" cy="2859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rtl="1">
              <a:lnSpc>
                <a:spcPct val="200000"/>
              </a:lnSpc>
            </a:pPr>
            <a:r>
              <a:rPr lang="ar-JO" sz="1800" dirty="0">
                <a:effectLst/>
                <a:latin typeface="Sakkal Majalla" panose="02000000000000000000" pitchFamily="2" charset="-78"/>
                <a:ea typeface="Times New Roman" panose="02020603050405020304" pitchFamily="18" charset="0"/>
                <a:cs typeface="Arial" panose="020B0604020202020204" pitchFamily="34" charset="0"/>
              </a:rPr>
              <a:t>ندعو للتلاميذ الكتابة عن موضوع حرّ.. أن يحدّدوا أيّ تجربة شعوريّة مرّوا بها بعد موقف/ حدث/ حادثة عاشوها، وأن </a:t>
            </a:r>
            <a:r>
              <a:rPr lang="ar-JO" sz="1800" dirty="0">
                <a:effectLst/>
                <a:highlight>
                  <a:srgbClr val="FFFF00"/>
                </a:highlight>
                <a:latin typeface="Sakkal Majalla" panose="02000000000000000000" pitchFamily="2" charset="-78"/>
                <a:ea typeface="Times New Roman" panose="02020603050405020304" pitchFamily="18" charset="0"/>
                <a:cs typeface="Arial" panose="020B0604020202020204" pitchFamily="34" charset="0"/>
              </a:rPr>
              <a:t>يلتفتوا إلى مبنى كتابة التجربة الشعوريّة</a:t>
            </a:r>
            <a:r>
              <a:rPr lang="ar-JO" sz="1800" dirty="0">
                <a:effectLst/>
                <a:latin typeface="Sakkal Majalla" panose="02000000000000000000" pitchFamily="2" charset="-78"/>
                <a:ea typeface="Times New Roman" panose="02020603050405020304" pitchFamily="18" charset="0"/>
                <a:cs typeface="Arial" panose="020B0604020202020204" pitchFamily="34" charset="0"/>
              </a:rPr>
              <a:t> وأهمّ خصائصها:</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rtl="1">
              <a:lnSpc>
                <a:spcPct val="115000"/>
              </a:lnSpc>
              <a:spcAft>
                <a:spcPts val="1000"/>
              </a:spcAft>
              <a:buFont typeface="Arial" panose="020B0604020202020204" pitchFamily="34" charset="0"/>
              <a:buChar char="-"/>
            </a:pPr>
            <a:r>
              <a:rPr lang="ar-JO" sz="1800" dirty="0">
                <a:solidFill>
                  <a:srgbClr val="333333"/>
                </a:solidFill>
                <a:effectLst/>
                <a:latin typeface="Calibri" panose="020F0502020204030204" pitchFamily="34" charset="0"/>
                <a:ea typeface="Calibri" panose="020F0502020204030204" pitchFamily="34" charset="0"/>
                <a:cs typeface="Sakkal Majalla" panose="02000000000000000000" pitchFamily="2" charset="-78"/>
              </a:rPr>
              <a:t>أنّها وليدة التجربة ولا تحتاج إلى تحضير مسبق</a:t>
            </a:r>
            <a:r>
              <a:rPr lang="he-IL" sz="1800" dirty="0">
                <a:solidFill>
                  <a:srgbClr val="333333"/>
                </a:solidFill>
                <a:effectLst/>
                <a:latin typeface="Calibri" panose="020F0502020204030204" pitchFamily="34" charset="0"/>
                <a:ea typeface="Calibri" panose="020F0502020204030204" pitchFamily="34" charset="0"/>
                <a:cs typeface="Sakkal Majalla" panose="02000000000000000000" pitchFamily="2" charset="-78"/>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Arial" panose="020B0604020202020204" pitchFamily="34" charset="0"/>
              <a:buChar char="-"/>
            </a:pPr>
            <a:r>
              <a:rPr lang="ar-JO" sz="1800" dirty="0">
                <a:solidFill>
                  <a:srgbClr val="333333"/>
                </a:solidFill>
                <a:effectLst/>
                <a:latin typeface="Calibri" panose="020F0502020204030204" pitchFamily="34" charset="0"/>
                <a:ea typeface="Calibri" panose="020F0502020204030204" pitchFamily="34" charset="0"/>
                <a:cs typeface="Sakkal Majalla" panose="02000000000000000000" pitchFamily="2" charset="-78"/>
              </a:rPr>
              <a:t>تمتاز بصغر حجمها وإيجازها، إذ يصبّ الكاتب أحاسيسه ضمن قالب فنّي جميل يقدّمها فيه</a:t>
            </a:r>
            <a:r>
              <a:rPr lang="he-IL" sz="1800" dirty="0">
                <a:solidFill>
                  <a:srgbClr val="333333"/>
                </a:solidFill>
                <a:effectLst/>
                <a:latin typeface="Calibri" panose="020F0502020204030204" pitchFamily="34" charset="0"/>
                <a:ea typeface="Calibri" panose="020F0502020204030204" pitchFamily="34" charset="0"/>
                <a:cs typeface="Sakkal Majalla" panose="02000000000000000000" pitchFamily="2" charset="-78"/>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Arial" panose="020B0604020202020204" pitchFamily="34" charset="0"/>
              <a:buChar char="-"/>
            </a:pPr>
            <a:r>
              <a:rPr lang="ar-JO" sz="1800" dirty="0">
                <a:solidFill>
                  <a:srgbClr val="333333"/>
                </a:solidFill>
                <a:effectLst/>
                <a:latin typeface="Calibri" panose="020F0502020204030204" pitchFamily="34" charset="0"/>
                <a:ea typeface="Calibri" panose="020F0502020204030204" pitchFamily="34" charset="0"/>
                <a:cs typeface="Sakkal Majalla" panose="02000000000000000000" pitchFamily="2" charset="-78"/>
              </a:rPr>
              <a:t>لغتها سهلة تعتمد على الجمال اللغويّ وتمتاز بتوظيف الصور الفنّيّة والتشبيهات والمحسّنات والاستعارات والكنايات المستخدمة فيها</a:t>
            </a:r>
            <a:r>
              <a:rPr lang="en-US" sz="1800" dirty="0">
                <a:solidFill>
                  <a:srgbClr val="333333"/>
                </a:solidFill>
                <a:effectLst/>
                <a:latin typeface="Sakkal Majalla" panose="02000000000000000000" pitchFamily="2" charset="-78"/>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Arial" panose="020B0604020202020204" pitchFamily="34" charset="0"/>
              <a:buChar char="-"/>
            </a:pPr>
            <a:r>
              <a:rPr lang="ar-JO" sz="1800" dirty="0">
                <a:solidFill>
                  <a:srgbClr val="333333"/>
                </a:solidFill>
                <a:effectLst/>
                <a:latin typeface="Calibri" panose="020F0502020204030204" pitchFamily="34" charset="0"/>
                <a:ea typeface="Calibri" panose="020F0502020204030204" pitchFamily="34" charset="0"/>
                <a:cs typeface="Sakkal Majalla" panose="02000000000000000000" pitchFamily="2" charset="-78"/>
              </a:rPr>
              <a:t>تغلب عليها الأحاسيس والمشاعر الصادقة</a:t>
            </a:r>
            <a:r>
              <a:rPr lang="he-IL" sz="1800" dirty="0">
                <a:solidFill>
                  <a:srgbClr val="333333"/>
                </a:solidFill>
                <a:effectLst/>
                <a:latin typeface="Calibri" panose="020F0502020204030204" pitchFamily="34" charset="0"/>
                <a:ea typeface="Calibri" panose="020F0502020204030204" pitchFamily="34" charset="0"/>
                <a:cs typeface="Sakkal Majalla" panose="02000000000000000000" pitchFamily="2" charset="-78"/>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3">
            <a:extLst>
              <a:ext uri="{FF2B5EF4-FFF2-40B4-BE49-F238E27FC236}">
                <a16:creationId xmlns:a16="http://schemas.microsoft.com/office/drawing/2014/main" id="{7B011966-B759-4118-8306-4FDAB3B400CC}"/>
              </a:ext>
            </a:extLst>
          </p:cNvPr>
          <p:cNvSpPr>
            <a:spLocks noChangeArrowheads="1"/>
          </p:cNvSpPr>
          <p:nvPr/>
        </p:nvSpPr>
        <p:spPr bwMode="auto">
          <a:xfrm>
            <a:off x="0" y="39703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e-IL"/>
          </a:p>
        </p:txBody>
      </p:sp>
    </p:spTree>
    <p:extLst>
      <p:ext uri="{BB962C8B-B14F-4D97-AF65-F5344CB8AC3E}">
        <p14:creationId xmlns:p14="http://schemas.microsoft.com/office/powerpoint/2010/main" val="31187524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טבלה 1">
            <a:extLst>
              <a:ext uri="{FF2B5EF4-FFF2-40B4-BE49-F238E27FC236}">
                <a16:creationId xmlns:a16="http://schemas.microsoft.com/office/drawing/2014/main" id="{44C48C56-CD47-472A-B81B-6B17CD7F2AFB}"/>
              </a:ext>
            </a:extLst>
          </p:cNvPr>
          <p:cNvGraphicFramePr>
            <a:graphicFrameLocks noGrp="1"/>
          </p:cNvGraphicFramePr>
          <p:nvPr>
            <p:extLst>
              <p:ext uri="{D42A27DB-BD31-4B8C-83A1-F6EECF244321}">
                <p14:modId xmlns:p14="http://schemas.microsoft.com/office/powerpoint/2010/main" val="1449769113"/>
              </p:ext>
            </p:extLst>
          </p:nvPr>
        </p:nvGraphicFramePr>
        <p:xfrm>
          <a:off x="798988" y="834500"/>
          <a:ext cx="10626572" cy="5534823"/>
        </p:xfrm>
        <a:graphic>
          <a:graphicData uri="http://schemas.openxmlformats.org/drawingml/2006/table">
            <a:tbl>
              <a:tblPr rtl="1" firstRow="1" firstCol="1" bandRow="1">
                <a:tableStyleId>{F5AB1C69-6EDB-4FF4-983F-18BD219EF322}</a:tableStyleId>
              </a:tblPr>
              <a:tblGrid>
                <a:gridCol w="2656643">
                  <a:extLst>
                    <a:ext uri="{9D8B030D-6E8A-4147-A177-3AD203B41FA5}">
                      <a16:colId xmlns:a16="http://schemas.microsoft.com/office/drawing/2014/main" val="1541930448"/>
                    </a:ext>
                  </a:extLst>
                </a:gridCol>
                <a:gridCol w="2656643">
                  <a:extLst>
                    <a:ext uri="{9D8B030D-6E8A-4147-A177-3AD203B41FA5}">
                      <a16:colId xmlns:a16="http://schemas.microsoft.com/office/drawing/2014/main" val="1957820705"/>
                    </a:ext>
                  </a:extLst>
                </a:gridCol>
                <a:gridCol w="2656643">
                  <a:extLst>
                    <a:ext uri="{9D8B030D-6E8A-4147-A177-3AD203B41FA5}">
                      <a16:colId xmlns:a16="http://schemas.microsoft.com/office/drawing/2014/main" val="2369062445"/>
                    </a:ext>
                  </a:extLst>
                </a:gridCol>
                <a:gridCol w="2656643">
                  <a:extLst>
                    <a:ext uri="{9D8B030D-6E8A-4147-A177-3AD203B41FA5}">
                      <a16:colId xmlns:a16="http://schemas.microsoft.com/office/drawing/2014/main" val="1902799607"/>
                    </a:ext>
                  </a:extLst>
                </a:gridCol>
              </a:tblGrid>
              <a:tr h="290563">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المعيار</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التقييم الكلاميّ</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النسبة من  العلامة الكلّيّة</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تقييم المصحّح</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2338634745"/>
                  </a:ext>
                </a:extLst>
              </a:tr>
              <a:tr h="581126">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العنوان مناسب للمضمون، ويوحي بصلب الموضوع</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ar-JO" sz="2000" dirty="0">
                          <a:solidFill>
                            <a:schemeClr val="tx1"/>
                          </a:solidFill>
                          <a:effectLst/>
                          <a:latin typeface="Arabic Typesetting" panose="03020402040406030203" pitchFamily="66" charset="-78"/>
                          <a:cs typeface="Arabic Typesetting" panose="03020402040406030203" pitchFamily="66" charset="-78"/>
                        </a:rPr>
                        <a:t>نعم</a:t>
                      </a:r>
                      <a:r>
                        <a:rPr lang="he-IL" sz="2000" dirty="0">
                          <a:solidFill>
                            <a:schemeClr val="tx1"/>
                          </a:solidFill>
                          <a:effectLst/>
                          <a:latin typeface="Arabic Typesetting" panose="03020402040406030203" pitchFamily="66" charset="-78"/>
                        </a:rPr>
                        <a:t>/ </a:t>
                      </a:r>
                      <a:r>
                        <a:rPr lang="ar-JO" sz="2000" dirty="0">
                          <a:solidFill>
                            <a:schemeClr val="tx1"/>
                          </a:solidFill>
                          <a:effectLst/>
                          <a:latin typeface="Arabic Typesetting" panose="03020402040406030203" pitchFamily="66" charset="-78"/>
                          <a:cs typeface="Arabic Typesetting" panose="03020402040406030203" pitchFamily="66" charset="-78"/>
                        </a:rPr>
                        <a:t>نعم بشكل جزئيّ</a:t>
                      </a:r>
                      <a:r>
                        <a:rPr lang="he-IL" sz="2000" dirty="0">
                          <a:solidFill>
                            <a:schemeClr val="tx1"/>
                          </a:solidFill>
                          <a:effectLst/>
                          <a:latin typeface="Arabic Typesetting" panose="03020402040406030203" pitchFamily="66" charset="-78"/>
                        </a:rPr>
                        <a:t>/ </a:t>
                      </a:r>
                      <a:r>
                        <a:rPr lang="ar-JO" sz="2000" dirty="0">
                          <a:solidFill>
                            <a:schemeClr val="tx1"/>
                          </a:solidFill>
                          <a:effectLst/>
                          <a:latin typeface="Arabic Typesetting" panose="03020402040406030203" pitchFamily="66" charset="-78"/>
                          <a:cs typeface="Arabic Typesetting" panose="03020402040406030203" pitchFamily="66" charset="-78"/>
                        </a:rPr>
                        <a:t>لا</a:t>
                      </a:r>
                      <a:endParaRPr lang="en-US" sz="2000"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10</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 </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1269041504"/>
                  </a:ext>
                </a:extLst>
              </a:tr>
              <a:tr h="941379">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المضمون مستوحًى من "مشهد يثير الحنين"، ويلتزم بعناصر التجربة الشعوريّة</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ar-JO" sz="2000" dirty="0">
                          <a:solidFill>
                            <a:schemeClr val="tx1"/>
                          </a:solidFill>
                          <a:effectLst/>
                          <a:latin typeface="Arabic Typesetting" panose="03020402040406030203" pitchFamily="66" charset="-78"/>
                          <a:cs typeface="Arabic Typesetting" panose="03020402040406030203" pitchFamily="66" charset="-78"/>
                        </a:rPr>
                        <a:t>نعم</a:t>
                      </a:r>
                      <a:r>
                        <a:rPr lang="he-IL" sz="2000" dirty="0">
                          <a:solidFill>
                            <a:schemeClr val="tx1"/>
                          </a:solidFill>
                          <a:effectLst/>
                          <a:latin typeface="Arabic Typesetting" panose="03020402040406030203" pitchFamily="66" charset="-78"/>
                        </a:rPr>
                        <a:t>/ </a:t>
                      </a:r>
                      <a:r>
                        <a:rPr lang="ar-JO" sz="2000" dirty="0">
                          <a:solidFill>
                            <a:schemeClr val="tx1"/>
                          </a:solidFill>
                          <a:effectLst/>
                          <a:latin typeface="Arabic Typesetting" panose="03020402040406030203" pitchFamily="66" charset="-78"/>
                          <a:cs typeface="Arabic Typesetting" panose="03020402040406030203" pitchFamily="66" charset="-78"/>
                        </a:rPr>
                        <a:t>نعم بشكل جزئيّ</a:t>
                      </a:r>
                      <a:r>
                        <a:rPr lang="he-IL" sz="2000" dirty="0">
                          <a:solidFill>
                            <a:schemeClr val="tx1"/>
                          </a:solidFill>
                          <a:effectLst/>
                          <a:latin typeface="Arabic Typesetting" panose="03020402040406030203" pitchFamily="66" charset="-78"/>
                        </a:rPr>
                        <a:t>/ </a:t>
                      </a:r>
                      <a:r>
                        <a:rPr lang="ar-JO" sz="2000" dirty="0">
                          <a:solidFill>
                            <a:schemeClr val="tx1"/>
                          </a:solidFill>
                          <a:effectLst/>
                          <a:latin typeface="Arabic Typesetting" panose="03020402040406030203" pitchFamily="66" charset="-78"/>
                          <a:cs typeface="Arabic Typesetting" panose="03020402040406030203" pitchFamily="66" charset="-78"/>
                        </a:rPr>
                        <a:t>لا</a:t>
                      </a:r>
                      <a:endParaRPr lang="en-US" sz="2000"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30</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dirty="0">
                          <a:solidFill>
                            <a:schemeClr val="tx1"/>
                          </a:solidFill>
                          <a:effectLst/>
                          <a:latin typeface="Arabic Typesetting" panose="03020402040406030203" pitchFamily="66" charset="-78"/>
                        </a:rPr>
                        <a:t> </a:t>
                      </a:r>
                      <a:endParaRPr lang="en-US" sz="2000"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2656432084"/>
                  </a:ext>
                </a:extLst>
              </a:tr>
              <a:tr h="470689">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النصّ صغير حجمًا (يعتمد على الإيجاز) </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نعم</a:t>
                      </a:r>
                      <a:r>
                        <a:rPr lang="he-IL" sz="2000">
                          <a:solidFill>
                            <a:schemeClr val="tx1"/>
                          </a:solidFill>
                          <a:effectLst/>
                          <a:latin typeface="Arabic Typesetting" panose="03020402040406030203" pitchFamily="66" charset="-78"/>
                        </a:rPr>
                        <a:t>/ </a:t>
                      </a:r>
                      <a:r>
                        <a:rPr lang="ar-JO" sz="2000">
                          <a:solidFill>
                            <a:schemeClr val="tx1"/>
                          </a:solidFill>
                          <a:effectLst/>
                          <a:latin typeface="Arabic Typesetting" panose="03020402040406030203" pitchFamily="66" charset="-78"/>
                          <a:cs typeface="Arabic Typesetting" panose="03020402040406030203" pitchFamily="66" charset="-78"/>
                        </a:rPr>
                        <a:t>نعم بشكل جزئيّ</a:t>
                      </a:r>
                      <a:r>
                        <a:rPr lang="he-IL" sz="2000">
                          <a:solidFill>
                            <a:schemeClr val="tx1"/>
                          </a:solidFill>
                          <a:effectLst/>
                          <a:latin typeface="Arabic Typesetting" panose="03020402040406030203" pitchFamily="66" charset="-78"/>
                        </a:rPr>
                        <a:t>/ </a:t>
                      </a:r>
                      <a:r>
                        <a:rPr lang="ar-JO" sz="2000">
                          <a:solidFill>
                            <a:schemeClr val="tx1"/>
                          </a:solidFill>
                          <a:effectLst/>
                          <a:latin typeface="Arabic Typesetting" panose="03020402040406030203" pitchFamily="66" charset="-78"/>
                          <a:cs typeface="Arabic Typesetting" panose="03020402040406030203" pitchFamily="66" charset="-78"/>
                        </a:rPr>
                        <a:t>لا</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20</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 </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839757064"/>
                  </a:ext>
                </a:extLst>
              </a:tr>
              <a:tr h="470689">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يحتوي النصّ على مقدّمة، ووسط وخاتمة</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نعم</a:t>
                      </a:r>
                      <a:r>
                        <a:rPr lang="he-IL" sz="2000">
                          <a:solidFill>
                            <a:schemeClr val="tx1"/>
                          </a:solidFill>
                          <a:effectLst/>
                          <a:latin typeface="Arabic Typesetting" panose="03020402040406030203" pitchFamily="66" charset="-78"/>
                        </a:rPr>
                        <a:t>/ </a:t>
                      </a:r>
                      <a:r>
                        <a:rPr lang="ar-JO" sz="2000">
                          <a:solidFill>
                            <a:schemeClr val="tx1"/>
                          </a:solidFill>
                          <a:effectLst/>
                          <a:latin typeface="Arabic Typesetting" panose="03020402040406030203" pitchFamily="66" charset="-78"/>
                          <a:cs typeface="Arabic Typesetting" panose="03020402040406030203" pitchFamily="66" charset="-78"/>
                        </a:rPr>
                        <a:t>نعم بشكل جزئيّ</a:t>
                      </a:r>
                      <a:r>
                        <a:rPr lang="he-IL" sz="2000">
                          <a:solidFill>
                            <a:schemeClr val="tx1"/>
                          </a:solidFill>
                          <a:effectLst/>
                          <a:latin typeface="Arabic Typesetting" panose="03020402040406030203" pitchFamily="66" charset="-78"/>
                        </a:rPr>
                        <a:t>/ </a:t>
                      </a:r>
                      <a:r>
                        <a:rPr lang="ar-JO" sz="2000">
                          <a:solidFill>
                            <a:schemeClr val="tx1"/>
                          </a:solidFill>
                          <a:effectLst/>
                          <a:latin typeface="Arabic Typesetting" panose="03020402040406030203" pitchFamily="66" charset="-78"/>
                          <a:cs typeface="Arabic Typesetting" panose="03020402040406030203" pitchFamily="66" charset="-78"/>
                        </a:rPr>
                        <a:t>لا</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10</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 </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1031339278"/>
                  </a:ext>
                </a:extLst>
              </a:tr>
              <a:tr h="470689">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النصّ حافل بالعواطف ووصف المشاعر</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نعم</a:t>
                      </a:r>
                      <a:r>
                        <a:rPr lang="he-IL" sz="2000">
                          <a:solidFill>
                            <a:schemeClr val="tx1"/>
                          </a:solidFill>
                          <a:effectLst/>
                          <a:latin typeface="Arabic Typesetting" panose="03020402040406030203" pitchFamily="66" charset="-78"/>
                        </a:rPr>
                        <a:t>/ </a:t>
                      </a:r>
                      <a:r>
                        <a:rPr lang="ar-JO" sz="2000">
                          <a:solidFill>
                            <a:schemeClr val="tx1"/>
                          </a:solidFill>
                          <a:effectLst/>
                          <a:latin typeface="Arabic Typesetting" panose="03020402040406030203" pitchFamily="66" charset="-78"/>
                          <a:cs typeface="Arabic Typesetting" panose="03020402040406030203" pitchFamily="66" charset="-78"/>
                        </a:rPr>
                        <a:t>نعم بشكل جزئيّ</a:t>
                      </a:r>
                      <a:r>
                        <a:rPr lang="he-IL" sz="2000">
                          <a:solidFill>
                            <a:schemeClr val="tx1"/>
                          </a:solidFill>
                          <a:effectLst/>
                          <a:latin typeface="Arabic Typesetting" panose="03020402040406030203" pitchFamily="66" charset="-78"/>
                        </a:rPr>
                        <a:t>/ </a:t>
                      </a:r>
                      <a:r>
                        <a:rPr lang="ar-JO" sz="2000">
                          <a:solidFill>
                            <a:schemeClr val="tx1"/>
                          </a:solidFill>
                          <a:effectLst/>
                          <a:latin typeface="Arabic Typesetting" panose="03020402040406030203" pitchFamily="66" charset="-78"/>
                          <a:cs typeface="Arabic Typesetting" panose="03020402040406030203" pitchFamily="66" charset="-78"/>
                        </a:rPr>
                        <a:t>لا</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10</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 </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886469586"/>
                  </a:ext>
                </a:extLst>
              </a:tr>
              <a:tr h="470689">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لغة النصّ واضحة، معياريّة وسليمة</a:t>
                      </a:r>
                      <a:r>
                        <a:rPr lang="he-IL" sz="2000">
                          <a:solidFill>
                            <a:schemeClr val="tx1"/>
                          </a:solidFill>
                          <a:effectLst/>
                          <a:latin typeface="Arabic Typesetting" panose="03020402040406030203" pitchFamily="66" charset="-78"/>
                        </a:rPr>
                        <a:t>.</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نعم</a:t>
                      </a:r>
                      <a:r>
                        <a:rPr lang="he-IL" sz="2000">
                          <a:solidFill>
                            <a:schemeClr val="tx1"/>
                          </a:solidFill>
                          <a:effectLst/>
                          <a:latin typeface="Arabic Typesetting" panose="03020402040406030203" pitchFamily="66" charset="-78"/>
                        </a:rPr>
                        <a:t>/ </a:t>
                      </a:r>
                      <a:r>
                        <a:rPr lang="ar-JO" sz="2000">
                          <a:solidFill>
                            <a:schemeClr val="tx1"/>
                          </a:solidFill>
                          <a:effectLst/>
                          <a:latin typeface="Arabic Typesetting" panose="03020402040406030203" pitchFamily="66" charset="-78"/>
                          <a:cs typeface="Arabic Typesetting" panose="03020402040406030203" pitchFamily="66" charset="-78"/>
                        </a:rPr>
                        <a:t>نعم بشكل جزئيّ</a:t>
                      </a:r>
                      <a:r>
                        <a:rPr lang="he-IL" sz="2000">
                          <a:solidFill>
                            <a:schemeClr val="tx1"/>
                          </a:solidFill>
                          <a:effectLst/>
                          <a:latin typeface="Arabic Typesetting" panose="03020402040406030203" pitchFamily="66" charset="-78"/>
                        </a:rPr>
                        <a:t>/ </a:t>
                      </a:r>
                      <a:r>
                        <a:rPr lang="ar-JO" sz="2000">
                          <a:solidFill>
                            <a:schemeClr val="tx1"/>
                          </a:solidFill>
                          <a:effectLst/>
                          <a:latin typeface="Arabic Typesetting" panose="03020402040406030203" pitchFamily="66" charset="-78"/>
                          <a:cs typeface="Arabic Typesetting" panose="03020402040406030203" pitchFamily="66" charset="-78"/>
                        </a:rPr>
                        <a:t>لا</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10</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 </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820618822"/>
                  </a:ext>
                </a:extLst>
              </a:tr>
              <a:tr h="941379">
                <a:tc>
                  <a:txBody>
                    <a:bodyPr/>
                    <a:lstStyle/>
                    <a:p>
                      <a:pPr algn="just" rtl="1">
                        <a:lnSpc>
                          <a:spcPct val="107000"/>
                        </a:lnSpc>
                        <a:spcAft>
                          <a:spcPts val="800"/>
                        </a:spcAft>
                      </a:pPr>
                      <a:r>
                        <a:rPr lang="ar-JO" sz="2000" dirty="0">
                          <a:solidFill>
                            <a:schemeClr val="tx1"/>
                          </a:solidFill>
                          <a:effectLst/>
                          <a:latin typeface="Arabic Typesetting" panose="03020402040406030203" pitchFamily="66" charset="-78"/>
                          <a:cs typeface="Arabic Typesetting" panose="03020402040406030203" pitchFamily="66" charset="-78"/>
                        </a:rPr>
                        <a:t>علامات الترقيم والروابط بين الجمل وبين الفقرات مستخدمة بشكل دقيق وتُساعد القارئ على الفهم</a:t>
                      </a:r>
                      <a:r>
                        <a:rPr lang="he-IL" sz="2000" dirty="0">
                          <a:solidFill>
                            <a:schemeClr val="tx1"/>
                          </a:solidFill>
                          <a:effectLst/>
                          <a:latin typeface="Arabic Typesetting" panose="03020402040406030203" pitchFamily="66" charset="-78"/>
                        </a:rPr>
                        <a:t>.</a:t>
                      </a:r>
                      <a:endParaRPr lang="en-US" sz="2000"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نعم</a:t>
                      </a:r>
                      <a:r>
                        <a:rPr lang="he-IL" sz="2000">
                          <a:solidFill>
                            <a:schemeClr val="tx1"/>
                          </a:solidFill>
                          <a:effectLst/>
                          <a:latin typeface="Arabic Typesetting" panose="03020402040406030203" pitchFamily="66" charset="-78"/>
                        </a:rPr>
                        <a:t>/ </a:t>
                      </a:r>
                      <a:r>
                        <a:rPr lang="ar-JO" sz="2000">
                          <a:solidFill>
                            <a:schemeClr val="tx1"/>
                          </a:solidFill>
                          <a:effectLst/>
                          <a:latin typeface="Arabic Typesetting" panose="03020402040406030203" pitchFamily="66" charset="-78"/>
                          <a:cs typeface="Arabic Typesetting" panose="03020402040406030203" pitchFamily="66" charset="-78"/>
                        </a:rPr>
                        <a:t>نعم بشكل جزئيّ</a:t>
                      </a:r>
                      <a:r>
                        <a:rPr lang="he-IL" sz="2000">
                          <a:solidFill>
                            <a:schemeClr val="tx1"/>
                          </a:solidFill>
                          <a:effectLst/>
                          <a:latin typeface="Arabic Typesetting" panose="03020402040406030203" pitchFamily="66" charset="-78"/>
                        </a:rPr>
                        <a:t>/ </a:t>
                      </a:r>
                      <a:r>
                        <a:rPr lang="ar-JO" sz="2000">
                          <a:solidFill>
                            <a:schemeClr val="tx1"/>
                          </a:solidFill>
                          <a:effectLst/>
                          <a:latin typeface="Arabic Typesetting" panose="03020402040406030203" pitchFamily="66" charset="-78"/>
                          <a:cs typeface="Arabic Typesetting" panose="03020402040406030203" pitchFamily="66" charset="-78"/>
                        </a:rPr>
                        <a:t>لا</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10</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 </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967535698"/>
                  </a:ext>
                </a:extLst>
              </a:tr>
              <a:tr h="671644">
                <a:tc>
                  <a:txBody>
                    <a:bodyPr/>
                    <a:lstStyle/>
                    <a:p>
                      <a:pPr algn="just" rtl="1">
                        <a:lnSpc>
                          <a:spcPct val="107000"/>
                        </a:lnSpc>
                        <a:spcAft>
                          <a:spcPts val="800"/>
                        </a:spcAft>
                      </a:pPr>
                      <a:r>
                        <a:rPr lang="he-IL" sz="2000" dirty="0">
                          <a:solidFill>
                            <a:schemeClr val="tx1"/>
                          </a:solidFill>
                          <a:effectLst/>
                          <a:latin typeface="Arabic Typesetting" panose="03020402040406030203" pitchFamily="66" charset="-78"/>
                        </a:rPr>
                        <a:t> </a:t>
                      </a:r>
                      <a:endParaRPr lang="en-US" sz="2000"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 </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a:solidFill>
                            <a:schemeClr val="tx1"/>
                          </a:solidFill>
                          <a:effectLst/>
                          <a:latin typeface="Arabic Typesetting" panose="03020402040406030203" pitchFamily="66" charset="-78"/>
                        </a:rPr>
                        <a:t>المجموع الكلّيّ</a:t>
                      </a:r>
                      <a:endParaRPr lang="en-US" sz="2000">
                        <a:solidFill>
                          <a:schemeClr val="tx1"/>
                        </a:solidFill>
                        <a:effectLst/>
                        <a:latin typeface="Arabic Typesetting" panose="03020402040406030203" pitchFamily="66" charset="-78"/>
                        <a:cs typeface="Arabic Typesetting" panose="03020402040406030203" pitchFamily="66" charset="-78"/>
                      </a:endParaRPr>
                    </a:p>
                    <a:p>
                      <a:pPr algn="just" rtl="1">
                        <a:lnSpc>
                          <a:spcPct val="107000"/>
                        </a:lnSpc>
                        <a:spcAft>
                          <a:spcPts val="800"/>
                        </a:spcAft>
                      </a:pPr>
                      <a:r>
                        <a:rPr lang="ar-JO" sz="2000">
                          <a:solidFill>
                            <a:schemeClr val="tx1"/>
                          </a:solidFill>
                          <a:effectLst/>
                          <a:latin typeface="Arabic Typesetting" panose="03020402040406030203" pitchFamily="66" charset="-78"/>
                          <a:cs typeface="Arabic Typesetting" panose="03020402040406030203" pitchFamily="66" charset="-78"/>
                        </a:rPr>
                        <a:t>100</a:t>
                      </a:r>
                      <a:endParaRPr lang="en-US" sz="200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just" rtl="1">
                        <a:lnSpc>
                          <a:spcPct val="107000"/>
                        </a:lnSpc>
                        <a:spcAft>
                          <a:spcPts val="800"/>
                        </a:spcAft>
                      </a:pPr>
                      <a:r>
                        <a:rPr lang="he-IL" sz="2000" dirty="0" err="1">
                          <a:solidFill>
                            <a:schemeClr val="tx1"/>
                          </a:solidFill>
                          <a:effectLst/>
                          <a:latin typeface="Arabic Typesetting" panose="03020402040406030203" pitchFamily="66" charset="-78"/>
                        </a:rPr>
                        <a:t>المجموع</a:t>
                      </a:r>
                      <a:r>
                        <a:rPr lang="he-IL" sz="2000" dirty="0">
                          <a:solidFill>
                            <a:schemeClr val="tx1"/>
                          </a:solidFill>
                          <a:effectLst/>
                          <a:latin typeface="Arabic Typesetting" panose="03020402040406030203" pitchFamily="66" charset="-78"/>
                        </a:rPr>
                        <a:t> </a:t>
                      </a:r>
                      <a:r>
                        <a:rPr lang="he-IL" sz="2000" dirty="0" err="1">
                          <a:solidFill>
                            <a:schemeClr val="tx1"/>
                          </a:solidFill>
                          <a:effectLst/>
                          <a:latin typeface="Arabic Typesetting" panose="03020402040406030203" pitchFamily="66" charset="-78"/>
                        </a:rPr>
                        <a:t>الكلّيّ</a:t>
                      </a:r>
                      <a:r>
                        <a:rPr lang="he-IL" sz="2000" dirty="0">
                          <a:solidFill>
                            <a:schemeClr val="tx1"/>
                          </a:solidFill>
                          <a:effectLst/>
                          <a:latin typeface="Arabic Typesetting" panose="03020402040406030203" pitchFamily="66" charset="-78"/>
                        </a:rPr>
                        <a:t>:</a:t>
                      </a:r>
                      <a:endParaRPr lang="en-US" sz="2000"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3522667969"/>
                  </a:ext>
                </a:extLst>
              </a:tr>
            </a:tbl>
          </a:graphicData>
        </a:graphic>
      </p:graphicFrame>
      <p:sp>
        <p:nvSpPr>
          <p:cNvPr id="3" name="כותרת 1">
            <a:extLst>
              <a:ext uri="{FF2B5EF4-FFF2-40B4-BE49-F238E27FC236}">
                <a16:creationId xmlns:a16="http://schemas.microsoft.com/office/drawing/2014/main" id="{764D38AF-5650-44B6-8C78-F173DD13DA99}"/>
              </a:ext>
            </a:extLst>
          </p:cNvPr>
          <p:cNvSpPr txBox="1">
            <a:spLocks/>
          </p:cNvSpPr>
          <p:nvPr/>
        </p:nvSpPr>
        <p:spPr>
          <a:xfrm>
            <a:off x="8335108" y="217643"/>
            <a:ext cx="3651738" cy="616858"/>
          </a:xfrm>
          <a:prstGeom prst="rect">
            <a:avLst/>
          </a:prstGeom>
        </p:spPr>
        <p:style>
          <a:lnRef idx="2">
            <a:schemeClr val="dk1"/>
          </a:lnRef>
          <a:fillRef idx="1">
            <a:schemeClr val="lt1"/>
          </a:fillRef>
          <a:effectRef idx="0">
            <a:schemeClr val="dk1"/>
          </a:effectRef>
          <a:fontRef idx="minor">
            <a:schemeClr val="dk1"/>
          </a:fontRef>
        </p:style>
        <p:txBody>
          <a:bodyPr>
            <a:normAutofit fontScale="77500" lnSpcReduction="20000"/>
          </a:bodyPr>
          <a:lstStyle>
            <a:lvl1pPr algn="r" defTabSz="914400" rtl="1"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ar-JO" sz="5400">
                <a:latin typeface="Arabic Typesetting" panose="03020402040406030203" pitchFamily="66" charset="-78"/>
                <a:cs typeface="Arabic Typesetting" panose="03020402040406030203" pitchFamily="66" charset="-78"/>
              </a:rPr>
              <a:t>المرحلة الخامسة: التقييم</a:t>
            </a:r>
            <a:endParaRPr lang="he-IL" sz="5400" dirty="0">
              <a:latin typeface="Arabic Typesetting" panose="03020402040406030203" pitchFamily="66" charset="-78"/>
            </a:endParaRPr>
          </a:p>
        </p:txBody>
      </p:sp>
    </p:spTree>
    <p:extLst>
      <p:ext uri="{BB962C8B-B14F-4D97-AF65-F5344CB8AC3E}">
        <p14:creationId xmlns:p14="http://schemas.microsoft.com/office/powerpoint/2010/main" val="3130585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C4303C2-3C77-489A-9E63-4DA56EFE1E7C}"/>
              </a:ext>
            </a:extLst>
          </p:cNvPr>
          <p:cNvSpPr>
            <a:spLocks noGrp="1"/>
          </p:cNvSpPr>
          <p:nvPr>
            <p:ph type="title"/>
          </p:nvPr>
        </p:nvSpPr>
        <p:spPr/>
        <p:txBody>
          <a:bodyPr/>
          <a:lstStyle/>
          <a:p>
            <a:r>
              <a:rPr lang="ar-JO" dirty="0"/>
              <a:t>الموديل الرياديّ لتدريس التعبير الكتابيّ</a:t>
            </a:r>
            <a:endParaRPr lang="he-IL" dirty="0"/>
          </a:p>
        </p:txBody>
      </p:sp>
      <p:graphicFrame>
        <p:nvGraphicFramePr>
          <p:cNvPr id="4" name="מציין מיקום תוכן 3">
            <a:extLst>
              <a:ext uri="{FF2B5EF4-FFF2-40B4-BE49-F238E27FC236}">
                <a16:creationId xmlns:a16="http://schemas.microsoft.com/office/drawing/2014/main" id="{4EA306A1-9225-4F49-A757-FA07A4AFCF88}"/>
              </a:ext>
            </a:extLst>
          </p:cNvPr>
          <p:cNvGraphicFramePr>
            <a:graphicFrameLocks noGrp="1"/>
          </p:cNvGraphicFramePr>
          <p:nvPr>
            <p:ph idx="1"/>
            <p:extLst>
              <p:ext uri="{D42A27DB-BD31-4B8C-83A1-F6EECF244321}">
                <p14:modId xmlns:p14="http://schemas.microsoft.com/office/powerpoint/2010/main" val="28894886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9553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D1C0358-BD94-4076-9817-202E63329DC3}"/>
              </a:ext>
            </a:extLst>
          </p:cNvPr>
          <p:cNvSpPr>
            <a:spLocks noGrp="1"/>
          </p:cNvSpPr>
          <p:nvPr>
            <p:ph type="title"/>
          </p:nvPr>
        </p:nvSpPr>
        <p:spPr>
          <a:xfrm>
            <a:off x="7675685" y="321164"/>
            <a:ext cx="4407875" cy="1325563"/>
          </a:xfrm>
        </p:spPr>
        <p:txBody>
          <a:bodyPr>
            <a:normAutofit/>
          </a:bodyPr>
          <a:lstStyle/>
          <a:p>
            <a:r>
              <a:rPr lang="ar-JO" sz="8000" b="1" dirty="0">
                <a:latin typeface="Arabic Typesetting" panose="03020402040406030203" pitchFamily="66" charset="-78"/>
                <a:cs typeface="Arabic Typesetting" panose="03020402040406030203" pitchFamily="66" charset="-78"/>
              </a:rPr>
              <a:t>التجربة الشعوريّة</a:t>
            </a:r>
            <a:endParaRPr lang="he-IL" sz="8000" dirty="0">
              <a:latin typeface="Arabic Typesetting" panose="03020402040406030203" pitchFamily="66" charset="-78"/>
            </a:endParaRPr>
          </a:p>
        </p:txBody>
      </p:sp>
      <p:pic>
        <p:nvPicPr>
          <p:cNvPr id="1026" name="Picture 2" descr="A Framework to Test Emotion Regulation in the Lab and the Clinic | Society  of Clinical Psychology">
            <a:extLst>
              <a:ext uri="{FF2B5EF4-FFF2-40B4-BE49-F238E27FC236}">
                <a16:creationId xmlns:a16="http://schemas.microsoft.com/office/drawing/2014/main" id="{AC293463-35A8-4B24-953E-B808F6D576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2903" y="1872762"/>
            <a:ext cx="9686193" cy="47390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4792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ircle(in)">
                                      <p:cBhvr>
                                        <p:cTn id="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2652FD0-B69C-4FD8-86E0-4E6906DF8552}"/>
              </a:ext>
            </a:extLst>
          </p:cNvPr>
          <p:cNvSpPr>
            <a:spLocks noGrp="1"/>
          </p:cNvSpPr>
          <p:nvPr>
            <p:ph type="title"/>
          </p:nvPr>
        </p:nvSpPr>
        <p:spPr>
          <a:xfrm>
            <a:off x="838200" y="365125"/>
            <a:ext cx="10515600" cy="2206137"/>
          </a:xfrm>
        </p:spPr>
        <p:txBody>
          <a:bodyPr>
            <a:normAutofit/>
          </a:bodyPr>
          <a:lstStyle/>
          <a:p>
            <a:r>
              <a:rPr lang="ar-JO" sz="3200" b="1" dirty="0">
                <a:latin typeface="Arabic Typesetting" panose="03020402040406030203" pitchFamily="66" charset="-78"/>
                <a:cs typeface="Arabic Typesetting" panose="03020402040406030203" pitchFamily="66" charset="-78"/>
              </a:rPr>
              <a:t>التمهيد: فعّاليّة رقم 1- </a:t>
            </a:r>
            <a:r>
              <a:rPr lang="ar-JO" sz="3200" b="1" i="0" dirty="0">
                <a:solidFill>
                  <a:srgbClr val="000000"/>
                </a:solidFill>
                <a:effectLst/>
                <a:latin typeface="Arabic Typesetting" panose="03020402040406030203" pitchFamily="66" charset="-78"/>
                <a:cs typeface="Arabic Typesetting" panose="03020402040406030203" pitchFamily="66" charset="-78"/>
              </a:rPr>
              <a:t>نعرض أمام التلاميذ صورة لفتى وفتاة يسيران في الطبيعة، هي صورة حقيقيّة من أعمال الفنّان الهولنديّ رود فان </a:t>
            </a:r>
            <a:r>
              <a:rPr lang="ar-JO" sz="3200" b="1" i="0" dirty="0" err="1">
                <a:solidFill>
                  <a:srgbClr val="000000"/>
                </a:solidFill>
                <a:effectLst/>
                <a:latin typeface="Arabic Typesetting" panose="03020402040406030203" pitchFamily="66" charset="-78"/>
                <a:cs typeface="Arabic Typesetting" panose="03020402040406030203" pitchFamily="66" charset="-78"/>
              </a:rPr>
              <a:t>إمبل</a:t>
            </a:r>
            <a:r>
              <a:rPr lang="ar-JO" sz="3200" b="1" i="0" dirty="0">
                <a:solidFill>
                  <a:srgbClr val="000000"/>
                </a:solidFill>
                <a:effectLst/>
                <a:latin typeface="Arabic Typesetting" panose="03020402040406030203" pitchFamily="66" charset="-78"/>
                <a:cs typeface="Arabic Typesetting" panose="03020402040406030203" pitchFamily="66" charset="-78"/>
              </a:rPr>
              <a:t> في العام 2008.  وندير نقاشًا حول الصورة، نطلب من التلاميذ أن يقوموا بتسمية الأمور الّتي يرونها في الصورة. ثمّ أن يختاروا من جدول مُعطى الكلمات التي يرونها ملائمة للصورة. وبعد اختيار الكلمات يكتبون عنوان للصورة.  </a:t>
            </a:r>
            <a:endParaRPr lang="he-IL" sz="3200" b="1" dirty="0">
              <a:latin typeface="Arabic Typesetting" panose="03020402040406030203" pitchFamily="66" charset="-78"/>
            </a:endParaRPr>
          </a:p>
        </p:txBody>
      </p:sp>
      <p:sp>
        <p:nvSpPr>
          <p:cNvPr id="5" name="TextBox 4">
            <a:extLst>
              <a:ext uri="{FF2B5EF4-FFF2-40B4-BE49-F238E27FC236}">
                <a16:creationId xmlns:a16="http://schemas.microsoft.com/office/drawing/2014/main" id="{0B264A4A-B810-43F4-9728-CF338F231B5C}"/>
              </a:ext>
            </a:extLst>
          </p:cNvPr>
          <p:cNvSpPr txBox="1"/>
          <p:nvPr/>
        </p:nvSpPr>
        <p:spPr>
          <a:xfrm>
            <a:off x="633046" y="2337891"/>
            <a:ext cx="5151315" cy="4154984"/>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wrap="square" rtlCol="1">
            <a:spAutoFit/>
          </a:bodyPr>
          <a:lstStyle/>
          <a:p>
            <a:pPr marL="457200" lvl="0" indent="-457200">
              <a:buFont typeface="Arial" panose="020B0604020202020204" pitchFamily="34" charset="0"/>
              <a:buChar char="•"/>
            </a:pPr>
            <a:r>
              <a:rPr lang="ar-JO" sz="2400" b="0" i="0" dirty="0">
                <a:solidFill>
                  <a:srgbClr val="000000"/>
                </a:solidFill>
                <a:effectLst/>
                <a:latin typeface="Arabic Typesetting" panose="03020402040406030203" pitchFamily="66" charset="-78"/>
                <a:cs typeface="Arabic Typesetting" panose="03020402040406030203" pitchFamily="66" charset="-78"/>
              </a:rPr>
              <a:t>ماذا ترون في الصورة؟ سمّوا التفاصيل المرئيّة فقط</a:t>
            </a:r>
          </a:p>
          <a:p>
            <a:pPr marL="457200" lvl="0" indent="-457200">
              <a:buFont typeface="Arial" panose="020B0604020202020204" pitchFamily="34" charset="0"/>
              <a:buChar char="•"/>
            </a:pPr>
            <a:r>
              <a:rPr lang="ar-JO" sz="2400" b="0" i="0" dirty="0">
                <a:solidFill>
                  <a:srgbClr val="000000"/>
                </a:solidFill>
                <a:effectLst/>
                <a:latin typeface="Arabic Typesetting" panose="03020402040406030203" pitchFamily="66" charset="-78"/>
                <a:cs typeface="Arabic Typesetting" panose="03020402040406030203" pitchFamily="66" charset="-78"/>
              </a:rPr>
              <a:t>اِقْرَأُوا الْكَلِمَاتِ التَّالِيَةَ وَأَحِيطُوا بِدَائِرَةٍ تِلْكَ الَّتِي تُلَائِمُ الصُّورَةَ حَسْبَ رَأْيِكُمْ ‎(تُلَائِمُ الشَّخْصِيَّاتِ فِي الصُّورَةِ وَالْعَلَاقَةَ فِيمَا بَيْنَهَا، الْمَكَانَ، الْأَفْكَارَ وَالْأَحَاسِيسَ الَّتِي تُثِيرُهَا وَغَيْرَهَا)‎. خوف، تيه، جودة، شراكة، وحدة، قرب، حبّ</a:t>
            </a:r>
          </a:p>
          <a:p>
            <a:pPr marL="457200" lvl="0" indent="-457200">
              <a:buFont typeface="Arial" panose="020B0604020202020204" pitchFamily="34" charset="0"/>
              <a:buChar char="•"/>
            </a:pPr>
            <a:r>
              <a:rPr lang="ar-JO" sz="2400" dirty="0">
                <a:solidFill>
                  <a:srgbClr val="000000"/>
                </a:solidFill>
                <a:latin typeface="Arabic Typesetting" panose="03020402040406030203" pitchFamily="66" charset="-78"/>
                <a:cs typeface="Arabic Typesetting" panose="03020402040406030203" pitchFamily="66" charset="-78"/>
              </a:rPr>
              <a:t>اخ</a:t>
            </a:r>
            <a:r>
              <a:rPr lang="ar-JO" sz="2400" b="0" i="0" dirty="0">
                <a:solidFill>
                  <a:srgbClr val="000000"/>
                </a:solidFill>
                <a:effectLst/>
                <a:latin typeface="Arabic Typesetting" panose="03020402040406030203" pitchFamily="66" charset="-78"/>
                <a:cs typeface="Arabic Typesetting" panose="03020402040406030203" pitchFamily="66" charset="-78"/>
              </a:rPr>
              <a:t>تَارُوا قِسْمًا مِنَ الْكَلِمَاتِ الَّتِي أَحَطْتُمُوهَا بِدَائِرَةٍ وَشَكِّلُوا مِنْهَا عُنْوَانًا لِلصُّورَةِ.</a:t>
            </a:r>
          </a:p>
          <a:p>
            <a:r>
              <a:rPr lang="ar-JO" sz="2400" b="0" i="0" dirty="0">
                <a:solidFill>
                  <a:srgbClr val="000000"/>
                </a:solidFill>
                <a:effectLst/>
                <a:latin typeface="Arabic Typesetting" panose="03020402040406030203" pitchFamily="66" charset="-78"/>
                <a:cs typeface="Arabic Typesetting" panose="03020402040406030203" pitchFamily="66" charset="-78"/>
              </a:rPr>
              <a:t>اَلْعُنْوَانُ: .........</a:t>
            </a:r>
          </a:p>
          <a:p>
            <a:r>
              <a:rPr lang="ar-JO" sz="2400" b="0" i="0" dirty="0">
                <a:solidFill>
                  <a:srgbClr val="000000"/>
                </a:solidFill>
                <a:effectLst/>
                <a:latin typeface="Arabic Typesetting" panose="03020402040406030203" pitchFamily="66" charset="-78"/>
                <a:cs typeface="Arabic Typesetting" panose="03020402040406030203" pitchFamily="66" charset="-78"/>
              </a:rPr>
              <a:t>عَلِّلُوا سَبَبَ اخْتِيَارِكُمْ لِهذَا الْعُنْوَانِ</a:t>
            </a:r>
          </a:p>
          <a:p>
            <a:pPr marL="457200" lvl="0" indent="-457200">
              <a:buFont typeface="Arial" panose="020B0604020202020204" pitchFamily="34" charset="0"/>
              <a:buChar char="•"/>
            </a:pPr>
            <a:r>
              <a:rPr lang="ar-JO" sz="2400" dirty="0">
                <a:latin typeface="Arabic Typesetting" panose="03020402040406030203" pitchFamily="66" charset="-78"/>
                <a:cs typeface="Arabic Typesetting" panose="03020402040406030203" pitchFamily="66" charset="-78"/>
              </a:rPr>
              <a:t>ماذا برأيكم كانت مشاعر الفتى والفتاة في الصورة؟</a:t>
            </a:r>
          </a:p>
          <a:p>
            <a:pPr marL="457200" lvl="0" indent="-457200">
              <a:buFont typeface="Arial" panose="020B0604020202020204" pitchFamily="34" charset="0"/>
              <a:buChar char="•"/>
            </a:pPr>
            <a:r>
              <a:rPr lang="ar-JO" sz="2400" dirty="0">
                <a:latin typeface="Arabic Typesetting" panose="03020402040406030203" pitchFamily="66" charset="-78"/>
                <a:cs typeface="Arabic Typesetting" panose="03020402040406030203" pitchFamily="66" charset="-78"/>
              </a:rPr>
              <a:t>ما هي الأفكار الّتي راودتهما؟</a:t>
            </a:r>
            <a:endParaRPr lang="en-US" sz="2400" dirty="0">
              <a:latin typeface="Arabic Typesetting" panose="03020402040406030203" pitchFamily="66" charset="-78"/>
              <a:cs typeface="Arabic Typesetting" panose="03020402040406030203" pitchFamily="66" charset="-78"/>
            </a:endParaRPr>
          </a:p>
        </p:txBody>
      </p:sp>
      <p:pic>
        <p:nvPicPr>
          <p:cNvPr id="1026" name="Picture 2">
            <a:extLst>
              <a:ext uri="{FF2B5EF4-FFF2-40B4-BE49-F238E27FC236}">
                <a16:creationId xmlns:a16="http://schemas.microsoft.com/office/drawing/2014/main" id="{DB2265CF-56FB-0B78-89D6-A40C172D13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64873" y="2527800"/>
            <a:ext cx="5073650" cy="3965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5594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2652FD0-B69C-4FD8-86E0-4E6906DF8552}"/>
              </a:ext>
            </a:extLst>
          </p:cNvPr>
          <p:cNvSpPr>
            <a:spLocks noGrp="1"/>
          </p:cNvSpPr>
          <p:nvPr>
            <p:ph type="title"/>
          </p:nvPr>
        </p:nvSpPr>
        <p:spPr>
          <a:xfrm>
            <a:off x="838200" y="365125"/>
            <a:ext cx="10515600" cy="2923198"/>
          </a:xfrm>
        </p:spPr>
        <p:txBody>
          <a:bodyPr>
            <a:normAutofit/>
          </a:bodyPr>
          <a:lstStyle/>
          <a:p>
            <a:r>
              <a:rPr lang="ar-JO" b="1" dirty="0">
                <a:latin typeface="Arabic Typesetting" panose="03020402040406030203" pitchFamily="66" charset="-78"/>
                <a:cs typeface="Arabic Typesetting" panose="03020402040406030203" pitchFamily="66" charset="-78"/>
              </a:rPr>
              <a:t>التمهيد: فعّاليّة رقم 2- </a:t>
            </a:r>
            <a:r>
              <a:rPr lang="ar-JO" dirty="0">
                <a:latin typeface="Arabic Typesetting" panose="03020402040406030203" pitchFamily="66" charset="-78"/>
                <a:cs typeface="Arabic Typesetting" panose="03020402040406030203" pitchFamily="66" charset="-78"/>
              </a:rPr>
              <a:t>نشاهد مع التلاميذ مقطعًا من البرنامج الفنّيّ أراب أيدل، من مرحلة تجربة الأداء ونطرح أسئلة حول التجربة الّتي مرّ بها المتسابق والمشاعر الّتي انتابته.</a:t>
            </a:r>
            <a:endParaRPr lang="he-IL" dirty="0">
              <a:latin typeface="Arabic Typesetting" panose="03020402040406030203" pitchFamily="66" charset="-78"/>
            </a:endParaRPr>
          </a:p>
        </p:txBody>
      </p:sp>
      <p:sp>
        <p:nvSpPr>
          <p:cNvPr id="5" name="TextBox 4">
            <a:extLst>
              <a:ext uri="{FF2B5EF4-FFF2-40B4-BE49-F238E27FC236}">
                <a16:creationId xmlns:a16="http://schemas.microsoft.com/office/drawing/2014/main" id="{0B264A4A-B810-43F4-9728-CF338F231B5C}"/>
              </a:ext>
            </a:extLst>
          </p:cNvPr>
          <p:cNvSpPr txBox="1"/>
          <p:nvPr/>
        </p:nvSpPr>
        <p:spPr>
          <a:xfrm>
            <a:off x="509953" y="2583234"/>
            <a:ext cx="4000501" cy="310854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wrap="square" rtlCol="1">
            <a:spAutoFit/>
          </a:bodyPr>
          <a:lstStyle/>
          <a:p>
            <a:pPr marL="457200" lvl="0" indent="-457200">
              <a:buFont typeface="Arial" panose="020B0604020202020204" pitchFamily="34" charset="0"/>
              <a:buChar char="•"/>
            </a:pPr>
            <a:r>
              <a:rPr lang="ar-JO" sz="2800" dirty="0">
                <a:latin typeface="Arabic Typesetting" panose="03020402040406030203" pitchFamily="66" charset="-78"/>
                <a:cs typeface="Arabic Typesetting" panose="03020402040406030203" pitchFamily="66" charset="-78"/>
              </a:rPr>
              <a:t>ما هي التجربة الّتي مرّ بها المتسابق؟</a:t>
            </a:r>
            <a:endParaRPr lang="en-US" sz="2800" dirty="0">
              <a:latin typeface="Arabic Typesetting" panose="03020402040406030203" pitchFamily="66" charset="-78"/>
              <a:cs typeface="Arabic Typesetting" panose="03020402040406030203" pitchFamily="66" charset="-78"/>
            </a:endParaRPr>
          </a:p>
          <a:p>
            <a:pPr marL="457200" lvl="0" indent="-457200">
              <a:buFont typeface="Arial" panose="020B0604020202020204" pitchFamily="34" charset="0"/>
              <a:buChar char="•"/>
            </a:pPr>
            <a:r>
              <a:rPr lang="ar-JO" sz="2800" dirty="0">
                <a:latin typeface="Arabic Typesetting" panose="03020402040406030203" pitchFamily="66" charset="-78"/>
                <a:cs typeface="Arabic Typesetting" panose="03020402040406030203" pitchFamily="66" charset="-78"/>
              </a:rPr>
              <a:t>ماذا برأيكم كانت مشاعره بعد غنائه في المرّة الأولى؟ ما الّذي دلّنا على ذلك؟</a:t>
            </a:r>
            <a:endParaRPr lang="en-US" sz="2800" dirty="0">
              <a:latin typeface="Arabic Typesetting" panose="03020402040406030203" pitchFamily="66" charset="-78"/>
              <a:cs typeface="Arabic Typesetting" panose="03020402040406030203" pitchFamily="66" charset="-78"/>
            </a:endParaRPr>
          </a:p>
          <a:p>
            <a:pPr marL="457200" lvl="0" indent="-457200">
              <a:buFont typeface="Arial" panose="020B0604020202020204" pitchFamily="34" charset="0"/>
              <a:buChar char="•"/>
            </a:pPr>
            <a:r>
              <a:rPr lang="ar-JO" sz="2800" dirty="0">
                <a:latin typeface="Arabic Typesetting" panose="03020402040406030203" pitchFamily="66" charset="-78"/>
                <a:cs typeface="Arabic Typesetting" panose="03020402040406030203" pitchFamily="66" charset="-78"/>
              </a:rPr>
              <a:t>ماذا برأيكم كانت مشاعره بعد غنائه في المرّة الثانية؟ ما الّذي دلّنا على ذلك؟</a:t>
            </a:r>
            <a:endParaRPr lang="en-US" sz="2800" dirty="0">
              <a:latin typeface="Arabic Typesetting" panose="03020402040406030203" pitchFamily="66" charset="-78"/>
              <a:cs typeface="Arabic Typesetting" panose="03020402040406030203" pitchFamily="66" charset="-78"/>
            </a:endParaRPr>
          </a:p>
          <a:p>
            <a:pPr marL="457200" lvl="0" indent="-457200">
              <a:buFont typeface="Arial" panose="020B0604020202020204" pitchFamily="34" charset="0"/>
              <a:buChar char="•"/>
            </a:pPr>
            <a:r>
              <a:rPr lang="ar-JO" sz="2800" dirty="0">
                <a:latin typeface="Arabic Typesetting" panose="03020402040406030203" pitchFamily="66" charset="-78"/>
                <a:cs typeface="Arabic Typesetting" panose="03020402040406030203" pitchFamily="66" charset="-78"/>
              </a:rPr>
              <a:t>ما هي الأفكار الّتي راودت المتسابق خلال هذا الموقف؟</a:t>
            </a:r>
            <a:endParaRPr lang="en-US" sz="2800" dirty="0">
              <a:latin typeface="Arabic Typesetting" panose="03020402040406030203" pitchFamily="66" charset="-78"/>
              <a:cs typeface="Arabic Typesetting" panose="03020402040406030203" pitchFamily="66" charset="-78"/>
            </a:endParaRPr>
          </a:p>
        </p:txBody>
      </p:sp>
      <p:sp>
        <p:nvSpPr>
          <p:cNvPr id="6" name="מציין מיקום תוכן 5">
            <a:extLst>
              <a:ext uri="{FF2B5EF4-FFF2-40B4-BE49-F238E27FC236}">
                <a16:creationId xmlns:a16="http://schemas.microsoft.com/office/drawing/2014/main" id="{430F2F5C-340A-47EF-A9BB-B2C0D0EF2370}"/>
              </a:ext>
            </a:extLst>
          </p:cNvPr>
          <p:cNvSpPr>
            <a:spLocks noGrp="1"/>
          </p:cNvSpPr>
          <p:nvPr>
            <p:ph idx="1"/>
          </p:nvPr>
        </p:nvSpPr>
        <p:spPr>
          <a:xfrm>
            <a:off x="4844562" y="4035669"/>
            <a:ext cx="6509238" cy="2141294"/>
          </a:xfrm>
        </p:spPr>
        <p:txBody>
          <a:bodyPr/>
          <a:lstStyle/>
          <a:p>
            <a:r>
              <a:rPr lang="en-US" u="sng" dirty="0">
                <a:hlinkClick r:id="rId2"/>
              </a:rPr>
              <a:t>https://www.youtube.com/watch?v=kdwo9MoLLQI&amp;list=PLw6BWA5WNwpTa3hglPkTV_seal132TREi</a:t>
            </a:r>
            <a:endParaRPr lang="en-US" dirty="0"/>
          </a:p>
          <a:p>
            <a:endParaRPr lang="he-IL" dirty="0"/>
          </a:p>
        </p:txBody>
      </p:sp>
    </p:spTree>
    <p:extLst>
      <p:ext uri="{BB962C8B-B14F-4D97-AF65-F5344CB8AC3E}">
        <p14:creationId xmlns:p14="http://schemas.microsoft.com/office/powerpoint/2010/main" val="3571263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78D9D44-0DDA-4A7A-8566-EAF191315366}"/>
              </a:ext>
            </a:extLst>
          </p:cNvPr>
          <p:cNvSpPr>
            <a:spLocks noGrp="1"/>
          </p:cNvSpPr>
          <p:nvPr>
            <p:ph type="title"/>
          </p:nvPr>
        </p:nvSpPr>
        <p:spPr>
          <a:xfrm>
            <a:off x="3118927" y="214112"/>
            <a:ext cx="8971085" cy="1174576"/>
          </a:xfrm>
        </p:spPr>
        <p:txBody>
          <a:bodyPr>
            <a:normAutofit/>
          </a:bodyPr>
          <a:lstStyle/>
          <a:p>
            <a:r>
              <a:rPr lang="ar-JO" b="1" dirty="0">
                <a:latin typeface="Arabic Typesetting" panose="03020402040406030203" pitchFamily="66" charset="-78"/>
                <a:cs typeface="Arabic Typesetting" panose="03020402040406030203" pitchFamily="66" charset="-78"/>
              </a:rPr>
              <a:t>التمهيد: فعّاليّة رقم 3 </a:t>
            </a:r>
            <a:r>
              <a:rPr lang="ar-JO" dirty="0">
                <a:latin typeface="Arabic Typesetting" panose="03020402040406030203" pitchFamily="66" charset="-78"/>
                <a:cs typeface="Arabic Typesetting" panose="03020402040406030203" pitchFamily="66" charset="-78"/>
              </a:rPr>
              <a:t>تأمّلوا الشخصيّات في الصورة أدناه، ثمّ نفّذوا المطلوب.</a:t>
            </a:r>
            <a:endParaRPr lang="he-IL" dirty="0">
              <a:latin typeface="Arabic Typesetting" panose="03020402040406030203" pitchFamily="66" charset="-78"/>
            </a:endParaRPr>
          </a:p>
        </p:txBody>
      </p:sp>
      <p:pic>
        <p:nvPicPr>
          <p:cNvPr id="13" name="תמונה 12" descr="India to be an adventure tourism destination soon: Guidelines to be issued  for it today - NewsBharati">
            <a:extLst>
              <a:ext uri="{FF2B5EF4-FFF2-40B4-BE49-F238E27FC236}">
                <a16:creationId xmlns:a16="http://schemas.microsoft.com/office/drawing/2014/main" id="{D6E05CAE-486A-4725-8AB5-7C4E6D2E94F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36331" y="1248508"/>
            <a:ext cx="11324492" cy="5127967"/>
          </a:xfrm>
          <a:prstGeom prst="rect">
            <a:avLst/>
          </a:prstGeom>
          <a:noFill/>
          <a:ln>
            <a:noFill/>
          </a:ln>
        </p:spPr>
      </p:pic>
    </p:spTree>
    <p:extLst>
      <p:ext uri="{BB962C8B-B14F-4D97-AF65-F5344CB8AC3E}">
        <p14:creationId xmlns:p14="http://schemas.microsoft.com/office/powerpoint/2010/main" val="2316783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78D9D44-0DDA-4A7A-8566-EAF191315366}"/>
              </a:ext>
            </a:extLst>
          </p:cNvPr>
          <p:cNvSpPr>
            <a:spLocks noGrp="1"/>
          </p:cNvSpPr>
          <p:nvPr>
            <p:ph type="title"/>
          </p:nvPr>
        </p:nvSpPr>
        <p:spPr>
          <a:xfrm>
            <a:off x="3118927" y="214112"/>
            <a:ext cx="8971085" cy="1174576"/>
          </a:xfrm>
        </p:spPr>
        <p:txBody>
          <a:bodyPr>
            <a:normAutofit/>
          </a:bodyPr>
          <a:lstStyle/>
          <a:p>
            <a:r>
              <a:rPr lang="ar-JO" b="1" dirty="0">
                <a:latin typeface="Arabic Typesetting" panose="03020402040406030203" pitchFamily="66" charset="-78"/>
                <a:cs typeface="Arabic Typesetting" panose="03020402040406030203" pitchFamily="66" charset="-78"/>
              </a:rPr>
              <a:t>التمهيد: فعّاليّة رقم 3 </a:t>
            </a:r>
            <a:r>
              <a:rPr lang="ar-JO" dirty="0">
                <a:latin typeface="Arabic Typesetting" panose="03020402040406030203" pitchFamily="66" charset="-78"/>
                <a:cs typeface="Arabic Typesetting" panose="03020402040406030203" pitchFamily="66" charset="-78"/>
              </a:rPr>
              <a:t>تأمّلوا الشخصيّات في الصورة أدناه، ثمّ نفّذوا المطلوب.</a:t>
            </a:r>
            <a:endParaRPr lang="he-IL" dirty="0">
              <a:latin typeface="Arabic Typesetting" panose="03020402040406030203" pitchFamily="66" charset="-78"/>
            </a:endParaRPr>
          </a:p>
        </p:txBody>
      </p:sp>
      <p:pic>
        <p:nvPicPr>
          <p:cNvPr id="13" name="תמונה 12" descr="India to be an adventure tourism destination soon: Guidelines to be issued  for it today - NewsBharati">
            <a:extLst>
              <a:ext uri="{FF2B5EF4-FFF2-40B4-BE49-F238E27FC236}">
                <a16:creationId xmlns:a16="http://schemas.microsoft.com/office/drawing/2014/main" id="{D6E05CAE-486A-4725-8AB5-7C4E6D2E94F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904285" y="1248508"/>
            <a:ext cx="3956538" cy="5127967"/>
          </a:xfrm>
          <a:prstGeom prst="rect">
            <a:avLst/>
          </a:prstGeom>
          <a:noFill/>
          <a:ln>
            <a:noFill/>
          </a:ln>
        </p:spPr>
      </p:pic>
      <p:sp>
        <p:nvSpPr>
          <p:cNvPr id="3" name="Rectangle 2">
            <a:extLst>
              <a:ext uri="{FF2B5EF4-FFF2-40B4-BE49-F238E27FC236}">
                <a16:creationId xmlns:a16="http://schemas.microsoft.com/office/drawing/2014/main" id="{FEA67E27-53EF-4BFA-9C49-6A66E6A32390}"/>
              </a:ext>
            </a:extLst>
          </p:cNvPr>
          <p:cNvSpPr>
            <a:spLocks noChangeArrowheads="1"/>
          </p:cNvSpPr>
          <p:nvPr/>
        </p:nvSpPr>
        <p:spPr bwMode="auto">
          <a:xfrm>
            <a:off x="3492889" y="1649148"/>
            <a:ext cx="4182207" cy="4031873"/>
          </a:xfrm>
          <a:prstGeom prst="rect">
            <a:avLst/>
          </a:prstGeom>
          <a:solidFill>
            <a:schemeClr val="accent1">
              <a:lumMod val="40000"/>
              <a:lumOff val="60000"/>
            </a:schemeClr>
          </a:solidFill>
          <a:ln>
            <a:noFill/>
          </a:ln>
          <a:effectLst/>
          <a:scene3d>
            <a:camera prst="perspectiveLeft"/>
            <a:lightRig rig="threePt" dir="t"/>
          </a:scene3d>
        </p:spPr>
        <p:txBody>
          <a:bodyPr vert="horz" wrap="square" lIns="91440" tIns="45720" rIns="91440" bIns="45720" numCol="1" anchor="ctr" anchorCtr="0" compatLnSpc="1">
            <a:prstTxWarp prst="textNoShape">
              <a:avLst/>
            </a:prstTxWarp>
            <a:spAutoFit/>
          </a:bodyPr>
          <a:lstStyle/>
          <a:p>
            <a:pPr marL="0" marR="0" lvl="0" indent="0" defTabSz="914400" rtl="1" eaLnBrk="0" fontAlgn="base" latinLnBrk="0" hangingPunct="0">
              <a:lnSpc>
                <a:spcPct val="100000"/>
              </a:lnSpc>
              <a:spcBef>
                <a:spcPct val="0"/>
              </a:spcBef>
              <a:spcAft>
                <a:spcPct val="0"/>
              </a:spcAft>
              <a:buClrTx/>
              <a:buSzTx/>
              <a:buFontTx/>
              <a:buNone/>
              <a:tabLst/>
            </a:pPr>
            <a:r>
              <a:rPr kumimoji="0" lang="ar-EG" altLang="he-IL" sz="3200" b="0" i="0" u="none" strike="noStrike" cap="none" normalizeH="0" baseline="0" dirty="0">
                <a:ln>
                  <a:noFill/>
                </a:ln>
                <a:solidFill>
                  <a:schemeClr val="tx1"/>
                </a:solidFill>
                <a:effectLst/>
                <a:latin typeface="Arabic Typesetting" panose="03020402040406030203" pitchFamily="66" charset="-78"/>
                <a:ea typeface="Times New Roman" panose="02020603050405020304" pitchFamily="18" charset="0"/>
                <a:cs typeface="Arabic Typesetting" panose="03020402040406030203" pitchFamily="66" charset="-78"/>
              </a:rPr>
              <a:t>تَخَيَّلُوا أَنَّكُمْ تَدْخُلُونَ الصُّورَةَ وَتُصْبِحُونَ إِحْدَى شَخْصِيَّاتِهَا. مَنْ أَنْتَ/ مَنْ أَنْتِ مِنْ بَيْنِ الشَّخْصِيَّاتِ</a:t>
            </a:r>
            <a:r>
              <a:rPr kumimoji="0" lang="ar-SA" altLang="he-IL" sz="3200" b="0" i="0" u="none" strike="noStrike" cap="none" normalizeH="0" baseline="0" dirty="0">
                <a:ln>
                  <a:noFill/>
                </a:ln>
                <a:solidFill>
                  <a:schemeClr val="tx1"/>
                </a:solidFill>
                <a:effectLst/>
                <a:latin typeface="Arabic Typesetting" panose="03020402040406030203" pitchFamily="66" charset="-78"/>
                <a:ea typeface="Times New Roman" panose="02020603050405020304" pitchFamily="18" charset="0"/>
                <a:cs typeface="Arabic Typesetting" panose="03020402040406030203" pitchFamily="66" charset="-78"/>
              </a:rPr>
              <a:t>؟ </a:t>
            </a:r>
            <a:r>
              <a:rPr kumimoji="0" lang="ar-EG" altLang="he-IL" sz="3200" b="0" i="0" u="none" strike="noStrike" cap="none" normalizeH="0" baseline="0" dirty="0">
                <a:ln>
                  <a:noFill/>
                </a:ln>
                <a:solidFill>
                  <a:schemeClr val="tx1"/>
                </a:solidFill>
                <a:effectLst/>
                <a:latin typeface="Arabic Typesetting" panose="03020402040406030203" pitchFamily="66" charset="-78"/>
                <a:ea typeface="Times New Roman" panose="02020603050405020304" pitchFamily="18" charset="0"/>
                <a:cs typeface="Arabic Typesetting" panose="03020402040406030203" pitchFamily="66" charset="-78"/>
              </a:rPr>
              <a:t>لمَاذَا اخْتَرْتَ</a:t>
            </a:r>
            <a:r>
              <a:rPr kumimoji="0" lang="ar-JO" altLang="he-IL" sz="3200" b="0" i="0" u="none" strike="noStrike" cap="none" normalizeH="0" baseline="0" dirty="0">
                <a:ln>
                  <a:noFill/>
                </a:ln>
                <a:solidFill>
                  <a:schemeClr val="tx1"/>
                </a:solidFill>
                <a:effectLst/>
                <a:latin typeface="Arabic Typesetting" panose="03020402040406030203" pitchFamily="66" charset="-78"/>
                <a:ea typeface="Times New Roman" panose="02020603050405020304" pitchFamily="18" charset="0"/>
                <a:cs typeface="Arabic Typesetting" panose="03020402040406030203" pitchFamily="66" charset="-78"/>
              </a:rPr>
              <a:t>/تِ</a:t>
            </a:r>
            <a:r>
              <a:rPr kumimoji="0" lang="ar-EG" altLang="he-IL" sz="3200" b="0" i="0" u="none" strike="noStrike" cap="none" normalizeH="0" baseline="0" dirty="0">
                <a:ln>
                  <a:noFill/>
                </a:ln>
                <a:solidFill>
                  <a:schemeClr val="tx1"/>
                </a:solidFill>
                <a:effectLst/>
                <a:latin typeface="Arabic Typesetting" panose="03020402040406030203" pitchFamily="66" charset="-78"/>
                <a:ea typeface="Times New Roman" panose="02020603050405020304" pitchFamily="18" charset="0"/>
                <a:cs typeface="Arabic Typesetting" panose="03020402040406030203" pitchFamily="66" charset="-78"/>
              </a:rPr>
              <a:t> أَنْ تَكُون/ي هذِهِ الشَّخْصِيَّةَ</a:t>
            </a:r>
            <a:r>
              <a:rPr kumimoji="0" lang="ar-SA" altLang="he-IL" sz="3200" b="0" i="0" u="none" strike="noStrike" cap="none" normalizeH="0" baseline="0" dirty="0">
                <a:ln>
                  <a:noFill/>
                </a:ln>
                <a:solidFill>
                  <a:schemeClr val="tx1"/>
                </a:solidFill>
                <a:effectLst/>
                <a:latin typeface="Arabic Typesetting" panose="03020402040406030203" pitchFamily="66" charset="-78"/>
                <a:ea typeface="Times New Roman" panose="02020603050405020304" pitchFamily="18" charset="0"/>
                <a:cs typeface="Arabic Typesetting" panose="03020402040406030203" pitchFamily="66" charset="-78"/>
              </a:rPr>
              <a:t>؟</a:t>
            </a:r>
            <a:endParaRPr kumimoji="0" lang="en-US" altLang="he-IL" sz="3200" b="0"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a:p>
            <a:pPr marL="0" marR="0" lvl="0" indent="0" defTabSz="914400" rtl="1" eaLnBrk="0" fontAlgn="base" latinLnBrk="0" hangingPunct="0">
              <a:lnSpc>
                <a:spcPct val="100000"/>
              </a:lnSpc>
              <a:spcBef>
                <a:spcPct val="0"/>
              </a:spcBef>
              <a:spcAft>
                <a:spcPct val="0"/>
              </a:spcAft>
              <a:buClrTx/>
              <a:buSzTx/>
              <a:buFontTx/>
              <a:buNone/>
              <a:tabLst/>
            </a:pPr>
            <a:r>
              <a:rPr kumimoji="0" lang="he-IL" altLang="he-IL" sz="3200" b="0" i="0" u="none" strike="noStrike" cap="none" normalizeH="0" baseline="0" dirty="0">
                <a:ln>
                  <a:noFill/>
                </a:ln>
                <a:solidFill>
                  <a:schemeClr val="tx1"/>
                </a:solidFill>
                <a:effectLst/>
                <a:latin typeface="Arabic Typesetting" panose="03020402040406030203" pitchFamily="66" charset="-78"/>
                <a:ea typeface="Times New Roman" panose="02020603050405020304" pitchFamily="18" charset="0"/>
                <a:cs typeface="Arial" panose="020B0604020202020204" pitchFamily="34" charset="0"/>
              </a:rPr>
              <a:t>- </a:t>
            </a:r>
            <a:r>
              <a:rPr kumimoji="0" lang="ar-EG" altLang="he-IL" sz="3200" b="0" i="0" u="none" strike="noStrike" cap="none" normalizeH="0" baseline="0" dirty="0">
                <a:ln>
                  <a:noFill/>
                </a:ln>
                <a:solidFill>
                  <a:schemeClr val="tx1"/>
                </a:solidFill>
                <a:effectLst/>
                <a:latin typeface="Arabic Typesetting" panose="03020402040406030203" pitchFamily="66" charset="-78"/>
                <a:ea typeface="Times New Roman" panose="02020603050405020304" pitchFamily="18" charset="0"/>
                <a:cs typeface="Arabic Typesetting" panose="03020402040406030203" pitchFamily="66" charset="-78"/>
              </a:rPr>
              <a:t>تَفْكِيرٌ وَشُعُورٌ</a:t>
            </a:r>
            <a:endParaRPr kumimoji="0" lang="en-US" altLang="he-IL" sz="3200" b="0"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a:p>
            <a:pPr marL="0" marR="0" lvl="0" indent="0" defTabSz="914400" rtl="1" eaLnBrk="0" fontAlgn="base" latinLnBrk="0" hangingPunct="0">
              <a:lnSpc>
                <a:spcPct val="100000"/>
              </a:lnSpc>
              <a:spcBef>
                <a:spcPct val="0"/>
              </a:spcBef>
              <a:spcAft>
                <a:spcPct val="0"/>
              </a:spcAft>
              <a:buClrTx/>
              <a:buSzTx/>
              <a:buFontTx/>
              <a:buNone/>
              <a:tabLst/>
            </a:pPr>
            <a:r>
              <a:rPr kumimoji="0" lang="ar-EG" altLang="he-IL" sz="3200" b="0" i="0" u="none" strike="noStrike" cap="none" normalizeH="0" baseline="0" dirty="0">
                <a:ln>
                  <a:noFill/>
                </a:ln>
                <a:solidFill>
                  <a:schemeClr val="tx1"/>
                </a:solidFill>
                <a:effectLst/>
                <a:latin typeface="Arabic Typesetting" panose="03020402040406030203" pitchFamily="66" charset="-78"/>
                <a:ea typeface="Times New Roman" panose="02020603050405020304" pitchFamily="18" charset="0"/>
                <a:cs typeface="Arabic Typesetting" panose="03020402040406030203" pitchFamily="66" charset="-78"/>
              </a:rPr>
              <a:t>اُكْتُبُوا دَاخِلَ الْغَيْمَةِ مَا تَشْعُرُ بِهِ وَتُفَكِّرُ بِهِ </a:t>
            </a:r>
            <a:r>
              <a:rPr kumimoji="0" lang="ar-JO" altLang="he-IL" sz="3200" b="0" i="0" u="none" strike="noStrike" cap="none" normalizeH="0" baseline="0" dirty="0">
                <a:ln>
                  <a:noFill/>
                </a:ln>
                <a:solidFill>
                  <a:schemeClr val="tx1"/>
                </a:solidFill>
                <a:effectLst/>
                <a:latin typeface="Arabic Typesetting" panose="03020402040406030203" pitchFamily="66" charset="-78"/>
                <a:ea typeface="Times New Roman" panose="02020603050405020304" pitchFamily="18" charset="0"/>
                <a:cs typeface="Arabic Typesetting" panose="03020402040406030203" pitchFamily="66" charset="-78"/>
              </a:rPr>
              <a:t>هذه الشخصيّة الّتي اخترتها.</a:t>
            </a:r>
            <a:endParaRPr kumimoji="0" lang="en-US" altLang="he-IL" sz="3200" b="0"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he-IL" sz="3200" b="0"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p:txBody>
      </p:sp>
      <p:sp>
        <p:nvSpPr>
          <p:cNvPr id="4" name="בועת מחשבה: ענן 3">
            <a:extLst>
              <a:ext uri="{FF2B5EF4-FFF2-40B4-BE49-F238E27FC236}">
                <a16:creationId xmlns:a16="http://schemas.microsoft.com/office/drawing/2014/main" id="{8DCAA632-E83A-4B1D-A048-02832DF004DF}"/>
              </a:ext>
            </a:extLst>
          </p:cNvPr>
          <p:cNvSpPr>
            <a:spLocks noChangeArrowheads="1"/>
          </p:cNvSpPr>
          <p:nvPr/>
        </p:nvSpPr>
        <p:spPr bwMode="auto">
          <a:xfrm>
            <a:off x="459034" y="2004648"/>
            <a:ext cx="3033856" cy="3893914"/>
          </a:xfrm>
          <a:prstGeom prst="cloudCallout">
            <a:avLst>
              <a:gd name="adj1" fmla="val -28116"/>
              <a:gd name="adj2" fmla="val 6784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EG" altLang="he-IL" sz="2800" b="0" i="0" u="none" strike="noStrike" cap="none" normalizeH="0" baseline="0" dirty="0">
                <a:ln>
                  <a:noFill/>
                </a:ln>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rPr>
              <a:t>أَنَا أُفَكِّرُ.........</a:t>
            </a:r>
            <a:endParaRPr kumimoji="0" lang="en-US" altLang="he-IL" sz="2800" b="0"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EG" altLang="he-IL" sz="2800" b="0" i="0" u="none" strike="noStrike" cap="none" normalizeH="0" baseline="0" dirty="0">
                <a:ln>
                  <a:noFill/>
                </a:ln>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rPr>
              <a:t>لِأَنَّ .........</a:t>
            </a:r>
            <a:endParaRPr kumimoji="0" lang="en-US" altLang="he-IL" sz="2800" b="0"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EG" altLang="he-IL" sz="2800" b="0" i="0" u="none" strike="noStrike" cap="none" normalizeH="0" baseline="0" dirty="0">
                <a:ln>
                  <a:noFill/>
                </a:ln>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rPr>
              <a:t>أَنَا أَشْعُرُ .........</a:t>
            </a:r>
            <a:endParaRPr kumimoji="0" lang="en-US" altLang="he-IL" sz="2800" b="0"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EG" altLang="he-IL" sz="2800" b="0" i="0" u="none" strike="noStrike" cap="none" normalizeH="0" baseline="0" dirty="0">
                <a:ln>
                  <a:noFill/>
                </a:ln>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rPr>
              <a:t>لِأَنَّ .........</a:t>
            </a:r>
            <a:endParaRPr kumimoji="0" lang="ar-EG" altLang="he-IL" sz="2800" b="0"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p:txBody>
      </p:sp>
      <p:sp>
        <p:nvSpPr>
          <p:cNvPr id="5" name="Rectangle 4">
            <a:extLst>
              <a:ext uri="{FF2B5EF4-FFF2-40B4-BE49-F238E27FC236}">
                <a16:creationId xmlns:a16="http://schemas.microsoft.com/office/drawing/2014/main" id="{F0DBA388-C69D-4AB7-9C3C-A203D77B91EF}"/>
              </a:ext>
            </a:extLst>
          </p:cNvPr>
          <p:cNvSpPr>
            <a:spLocks noChangeArrowheads="1"/>
          </p:cNvSpPr>
          <p:nvPr/>
        </p:nvSpPr>
        <p:spPr bwMode="auto">
          <a:xfrm>
            <a:off x="167054" y="284889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he-IL" sz="1400" b="0" i="0" u="none" strike="noStrike" cap="none" normalizeH="0" baseline="0">
              <a:ln>
                <a:noFill/>
              </a:ln>
              <a:solidFill>
                <a:schemeClr val="tx1"/>
              </a:solidFill>
              <a:effectLst/>
              <a:latin typeface="Sakkal Majalla" panose="02000000000000000000" pitchFamily="2" charset="-78"/>
              <a:ea typeface="Calibri" panose="020F0502020204030204" pitchFamily="34" charset="0"/>
              <a:cs typeface="Sakkal Majalla" panose="02000000000000000000"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he-IL" sz="1400" b="0" i="0" u="none" strike="noStrike" cap="none" normalizeH="0" baseline="0">
                <a:ln>
                  <a:noFill/>
                </a:ln>
                <a:solidFill>
                  <a:schemeClr val="tx1"/>
                </a:solidFill>
                <a:effectLst/>
                <a:latin typeface="Sakkal Majalla" panose="02000000000000000000" pitchFamily="2" charset="-78"/>
                <a:ea typeface="Calibri" panose="020F0502020204030204" pitchFamily="34" charset="0"/>
                <a:cs typeface="Sakkal Majalla" panose="02000000000000000000" pitchFamily="2" charset="-78"/>
              </a:rPr>
              <a:t/>
            </a:r>
            <a:br>
              <a:rPr kumimoji="0" lang="en-US" altLang="he-IL" sz="1400" b="0" i="0" u="none" strike="noStrike" cap="none" normalizeH="0" baseline="0">
                <a:ln>
                  <a:noFill/>
                </a:ln>
                <a:solidFill>
                  <a:schemeClr val="tx1"/>
                </a:solidFill>
                <a:effectLst/>
                <a:latin typeface="Sakkal Majalla" panose="02000000000000000000" pitchFamily="2" charset="-78"/>
                <a:ea typeface="Calibri" panose="020F0502020204030204" pitchFamily="34" charset="0"/>
                <a:cs typeface="Sakkal Majalla" panose="02000000000000000000" pitchFamily="2" charset="-78"/>
              </a:rPr>
            </a:br>
            <a:endParaRPr kumimoji="0" lang="en-US" altLang="he-IL"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he-I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65917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par>
                          <p:cTn id="8" fill="hold">
                            <p:stCondLst>
                              <p:cond delay="2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3C047E6-24CA-4176-81BF-D906C7954913}"/>
              </a:ext>
            </a:extLst>
          </p:cNvPr>
          <p:cNvSpPr>
            <a:spLocks noGrp="1"/>
          </p:cNvSpPr>
          <p:nvPr>
            <p:ph type="title"/>
          </p:nvPr>
        </p:nvSpPr>
        <p:spPr>
          <a:xfrm>
            <a:off x="1426303" y="307421"/>
            <a:ext cx="10515600" cy="1161834"/>
          </a:xfrm>
        </p:spPr>
        <p:txBody>
          <a:bodyPr>
            <a:noAutofit/>
          </a:bodyPr>
          <a:lstStyle/>
          <a:p>
            <a:r>
              <a:rPr lang="ar-JO" dirty="0">
                <a:latin typeface="Arabic Typesetting" panose="03020402040406030203" pitchFamily="66" charset="-78"/>
                <a:cs typeface="Arabic Typesetting" panose="03020402040406030203" pitchFamily="66" charset="-78"/>
              </a:rPr>
              <a:t>المرحلة الثانية: القراءة والفهم</a:t>
            </a:r>
            <a:br>
              <a:rPr lang="ar-JO" dirty="0">
                <a:latin typeface="Arabic Typesetting" panose="03020402040406030203" pitchFamily="66" charset="-78"/>
                <a:cs typeface="Arabic Typesetting" panose="03020402040406030203" pitchFamily="66" charset="-78"/>
              </a:rPr>
            </a:br>
            <a:r>
              <a:rPr lang="ar-JO" b="1" dirty="0">
                <a:latin typeface="Arabic Typesetting" panose="03020402040406030203" pitchFamily="66" charset="-78"/>
                <a:cs typeface="Arabic Typesetting" panose="03020402040406030203" pitchFamily="66" charset="-78"/>
              </a:rPr>
              <a:t>أمامنا نصّ شعريّ بعنوان "مع جريدة"، سنقرؤه معًا، ثمّ نجيب عن الأسئلة الواردة بعده.</a:t>
            </a:r>
            <a:endParaRPr lang="he-IL" dirty="0">
              <a:latin typeface="Arabic Typesetting" panose="03020402040406030203" pitchFamily="66" charset="-78"/>
            </a:endParaRPr>
          </a:p>
        </p:txBody>
      </p:sp>
      <p:sp>
        <p:nvSpPr>
          <p:cNvPr id="3" name="מציין מיקום תוכן 2">
            <a:extLst>
              <a:ext uri="{FF2B5EF4-FFF2-40B4-BE49-F238E27FC236}">
                <a16:creationId xmlns:a16="http://schemas.microsoft.com/office/drawing/2014/main" id="{1A608F99-2E64-4B57-8535-0E22C2AE7A8A}"/>
              </a:ext>
            </a:extLst>
          </p:cNvPr>
          <p:cNvSpPr>
            <a:spLocks noGrp="1"/>
          </p:cNvSpPr>
          <p:nvPr>
            <p:ph idx="1"/>
          </p:nvPr>
        </p:nvSpPr>
        <p:spPr>
          <a:xfrm>
            <a:off x="6889071" y="1769554"/>
            <a:ext cx="4669697" cy="4781025"/>
          </a:xfrm>
          <a:solidFill>
            <a:schemeClr val="accent1">
              <a:lumMod val="20000"/>
              <a:lumOff val="80000"/>
            </a:schemeClr>
          </a:solidFill>
          <a:ln>
            <a:solidFill>
              <a:schemeClr val="accent1">
                <a:lumMod val="40000"/>
                <a:lumOff val="60000"/>
              </a:schemeClr>
            </a:solidFill>
          </a:ln>
        </p:spPr>
        <p:style>
          <a:lnRef idx="2">
            <a:schemeClr val="accent1"/>
          </a:lnRef>
          <a:fillRef idx="1">
            <a:schemeClr val="lt1"/>
          </a:fillRef>
          <a:effectRef idx="0">
            <a:schemeClr val="accent1"/>
          </a:effectRef>
          <a:fontRef idx="minor">
            <a:schemeClr val="dk1"/>
          </a:fontRef>
        </p:style>
        <p:txBody>
          <a:bodyPr>
            <a:noAutofit/>
          </a:bodyPr>
          <a:lstStyle/>
          <a:p>
            <a:pPr marL="0" indent="0" algn="r" rtl="1">
              <a:lnSpc>
                <a:spcPct val="107000"/>
              </a:lnSpc>
              <a:spcAft>
                <a:spcPts val="800"/>
              </a:spcAft>
              <a:buNone/>
            </a:pPr>
            <a:r>
              <a:rPr lang="ar-SA"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أخرج من معطفه الجريدة وعلبة الثقاب</a:t>
            </a:r>
            <a: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ودون أن يلاحظ اضطرابي.. ودونما اهتمام</a:t>
            </a:r>
            <a: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تناول السكر من أمامي</a:t>
            </a:r>
            <a: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ذوب في الفنجان قطعتين.. وفي دمي ذوب وردتين</a:t>
            </a:r>
            <a: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ذوبني.. لملمني.. بعثرني</a:t>
            </a:r>
            <a: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شربت من فنجانه.. سافرت في دخانه</a:t>
            </a:r>
            <a: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وما عرفت أين</a:t>
            </a:r>
            <a: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كان هناك جالساً.. ولم يكن هناك</a:t>
            </a:r>
            <a: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يطالع الأخبار</a:t>
            </a:r>
            <a: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وكنت في جواره</a:t>
            </a:r>
            <a: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effectLst/>
                <a:latin typeface="Arabic Typesetting" panose="03020402040406030203" pitchFamily="66" charset="-78"/>
                <a:ea typeface="Calibri" panose="020F0502020204030204" pitchFamily="34" charset="0"/>
                <a:cs typeface="Arabic Typesetting" panose="03020402040406030203" pitchFamily="66" charset="-78"/>
              </a:rPr>
            </a:br>
            <a:endParaRPr lang="he-IL" b="1" dirty="0">
              <a:latin typeface="Arabic Typesetting" panose="03020402040406030203" pitchFamily="66" charset="-78"/>
            </a:endParaRPr>
          </a:p>
        </p:txBody>
      </p:sp>
      <p:sp>
        <p:nvSpPr>
          <p:cNvPr id="4" name="מציין מיקום תוכן 2">
            <a:extLst>
              <a:ext uri="{FF2B5EF4-FFF2-40B4-BE49-F238E27FC236}">
                <a16:creationId xmlns:a16="http://schemas.microsoft.com/office/drawing/2014/main" id="{E03DB7D4-B892-4E21-922C-A763A350BF6E}"/>
              </a:ext>
            </a:extLst>
          </p:cNvPr>
          <p:cNvSpPr txBox="1">
            <a:spLocks/>
          </p:cNvSpPr>
          <p:nvPr/>
        </p:nvSpPr>
        <p:spPr>
          <a:xfrm>
            <a:off x="1660124" y="1769554"/>
            <a:ext cx="4080769" cy="4577980"/>
          </a:xfrm>
          <a:prstGeom prst="rect">
            <a:avLst/>
          </a:prstGeom>
          <a:solidFill>
            <a:schemeClr val="accent1">
              <a:lumMod val="20000"/>
              <a:lumOff val="80000"/>
            </a:schemeClr>
          </a:solidFill>
          <a:ln>
            <a:solidFill>
              <a:schemeClr val="accent1">
                <a:lumMod val="40000"/>
                <a:lumOff val="60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1">
            <a:no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None/>
            </a:pPr>
            <a:r>
              <a:rPr lang="ar-SA"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تأكلني الأفكار.. تضربني الأمطار</a:t>
            </a:r>
            <a: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يا ليت هذا الرجل المسكون بالأسرار</a:t>
            </a:r>
            <a: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فكر أن يقرأني.. ففي عيوني أجمل الأخبار</a:t>
            </a:r>
            <a: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وبعد لحظتين</a:t>
            </a:r>
            <a: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دون أن يراني</a:t>
            </a:r>
            <a: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ويعرف الشوق الذي اعتراني</a:t>
            </a:r>
            <a: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تناول المعطف من أمامي</a:t>
            </a:r>
            <a: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وغاب في الزحام</a:t>
            </a:r>
            <a: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مخلفاً وراءه الجريدة وحيدة</a:t>
            </a:r>
            <a: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
            </a:r>
            <a:br>
              <a:rPr lang="en-US"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br>
            <a:r>
              <a:rPr lang="ar-SA" b="1" dirty="0">
                <a:solidFill>
                  <a:srgbClr val="333333"/>
                </a:solidFill>
                <a:latin typeface="Arabic Typesetting" panose="03020402040406030203" pitchFamily="66" charset="-78"/>
                <a:ea typeface="Calibri" panose="020F0502020204030204" pitchFamily="34" charset="0"/>
                <a:cs typeface="Arabic Typesetting" panose="03020402040406030203" pitchFamily="66" charset="-78"/>
              </a:rPr>
              <a:t>مثلي أنا وحيدة</a:t>
            </a:r>
            <a:endParaRPr lang="en-US" b="1" dirty="0">
              <a:latin typeface="Arabic Typesetting" panose="03020402040406030203" pitchFamily="66" charset="-78"/>
              <a:ea typeface="Calibri" panose="020F0502020204030204" pitchFamily="34" charset="0"/>
              <a:cs typeface="Arabic Typesetting" panose="03020402040406030203" pitchFamily="66" charset="-78"/>
            </a:endParaRPr>
          </a:p>
          <a:p>
            <a:pPr marL="0" indent="0">
              <a:buFont typeface="Arial" panose="020B0604020202020204" pitchFamily="34" charset="0"/>
              <a:buNone/>
            </a:pPr>
            <a:endParaRPr lang="he-IL" b="1" dirty="0">
              <a:latin typeface="Arabic Typesetting" panose="03020402040406030203" pitchFamily="66" charset="-78"/>
            </a:endParaRPr>
          </a:p>
        </p:txBody>
      </p:sp>
    </p:spTree>
    <p:extLst>
      <p:ext uri="{BB962C8B-B14F-4D97-AF65-F5344CB8AC3E}">
        <p14:creationId xmlns:p14="http://schemas.microsoft.com/office/powerpoint/2010/main" val="3508577483"/>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18965</TotalTime>
  <Words>1331</Words>
  <Application>Microsoft Office PowerPoint</Application>
  <PresentationFormat>מסך רחב</PresentationFormat>
  <Paragraphs>165</Paragraphs>
  <Slides>23</Slides>
  <Notes>0</Notes>
  <HiddenSlides>0</HiddenSlides>
  <MMClips>0</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23</vt:i4>
      </vt:variant>
    </vt:vector>
  </HeadingPairs>
  <TitlesOfParts>
    <vt:vector size="30" baseType="lpstr">
      <vt:lpstr>Arabic Typesetting</vt:lpstr>
      <vt:lpstr>Arial</vt:lpstr>
      <vt:lpstr>Calibri</vt:lpstr>
      <vt:lpstr>Calibri Light</vt:lpstr>
      <vt:lpstr>Sakkal Majalla</vt:lpstr>
      <vt:lpstr>Times New Roman</vt:lpstr>
      <vt:lpstr>ערכת נושא Office</vt:lpstr>
      <vt:lpstr>التجربة الشعوريّة</vt:lpstr>
      <vt:lpstr>القدرة على التعبير الكتابيّ هي القدرة على المواصلة والصمود وتحقيق الذات.</vt:lpstr>
      <vt:lpstr>الموديل الرياديّ لتدريس التعبير الكتابيّ</vt:lpstr>
      <vt:lpstr>التجربة الشعوريّة</vt:lpstr>
      <vt:lpstr>التمهيد: فعّاليّة رقم 1- نعرض أمام التلاميذ صورة لفتى وفتاة يسيران في الطبيعة، هي صورة حقيقيّة من أعمال الفنّان الهولنديّ رود فان إمبل في العام 2008.  وندير نقاشًا حول الصورة، نطلب من التلاميذ أن يقوموا بتسمية الأمور الّتي يرونها في الصورة. ثمّ أن يختاروا من جدول مُعطى الكلمات التي يرونها ملائمة للصورة. وبعد اختيار الكلمات يكتبون عنوان للصورة.  </vt:lpstr>
      <vt:lpstr>التمهيد: فعّاليّة رقم 2- نشاهد مع التلاميذ مقطعًا من البرنامج الفنّيّ أراب أيدل، من مرحلة تجربة الأداء ونطرح أسئلة حول التجربة الّتي مرّ بها المتسابق والمشاعر الّتي انتابته.</vt:lpstr>
      <vt:lpstr>التمهيد: فعّاليّة رقم 3 تأمّلوا الشخصيّات في الصورة أدناه، ثمّ نفّذوا المطلوب.</vt:lpstr>
      <vt:lpstr>التمهيد: فعّاليّة رقم 3 تأمّلوا الشخصيّات في الصورة أدناه، ثمّ نفّذوا المطلوب.</vt:lpstr>
      <vt:lpstr>المرحلة الثانية: القراءة والفهم أمامنا نصّ شعريّ بعنوان "مع جريدة"، سنقرؤه معًا، ثمّ نجيب عن الأسئلة الواردة بعده.</vt:lpstr>
      <vt:lpstr>מצגת של PowerPoint‏</vt:lpstr>
      <vt:lpstr>المرحلة الثانية: القراءة والفهم أمامنا مقطع من السيرة الذاتيّة "رحلة جبليّة رحلة صعبة"، سنقرؤه معًا، ثمّ نجيب عن الأسئلة الواردة بعده.</vt:lpstr>
      <vt:lpstr>المرحلة الثانية: القراءة والفهم أمامنا مقطع من السيرة الذاتيّة "رحلة جبليّة رحلة صعبة"، سنقرؤه معًا، ثمّ نجيب عن الأسئلة الواردة بعده.</vt:lpstr>
      <vt:lpstr>מצגת של PowerPoint‏</vt:lpstr>
      <vt:lpstr>المرحلة الثانية: القراءة والفهم أمامنا مقطع من نصّ "من فوق السحاب أكتب"، سنقرؤه معًا، ثمّ نجيب عن الأسئلة الواردة بعده.</vt:lpstr>
      <vt:lpstr>מצגת של PowerPoint‏</vt:lpstr>
      <vt:lpstr>المرحلة الثالثة: نعزّز ثروتنا اللّغويّة</vt:lpstr>
      <vt:lpstr>نعزّز ثروتنا اللّغويّة: نعبّر عن المشاعر</vt:lpstr>
      <vt:lpstr>المرحلة الثالثة.. تعزيز الثروة اللّغويّة</vt:lpstr>
      <vt:lpstr>المرحلة الثالثة.. تعزيز الثروة اللّغويّة</vt:lpstr>
      <vt:lpstr>نعزّز ثروتنا اللّغويّة- نلعب</vt:lpstr>
      <vt:lpstr>المرحلة الرابعة: الكتابة</vt:lpstr>
      <vt:lpstr>المرحلة الرابعة: الكتابة</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Rima</dc:creator>
  <cp:lastModifiedBy>PC</cp:lastModifiedBy>
  <cp:revision>29</cp:revision>
  <dcterms:created xsi:type="dcterms:W3CDTF">2021-11-16T09:35:56Z</dcterms:created>
  <dcterms:modified xsi:type="dcterms:W3CDTF">2023-10-23T12:26:06Z</dcterms:modified>
</cp:coreProperties>
</file>