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C1876-B8CF-4E03-8A4F-252DC9518290}" type="datetimeFigureOut">
              <a:rPr lang="he-IL" smtClean="0"/>
              <a:t>י"ט/שבט/תשפ"א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62B9-8264-4C61-BC8F-9889C0D3CC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59121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C1876-B8CF-4E03-8A4F-252DC9518290}" type="datetimeFigureOut">
              <a:rPr lang="he-IL" smtClean="0"/>
              <a:t>י"ט/שבט/תשפ"א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62B9-8264-4C61-BC8F-9889C0D3CC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72725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C1876-B8CF-4E03-8A4F-252DC9518290}" type="datetimeFigureOut">
              <a:rPr lang="he-IL" smtClean="0"/>
              <a:t>י"ט/שבט/תשפ"א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62B9-8264-4C61-BC8F-9889C0D3CC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49790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C1876-B8CF-4E03-8A4F-252DC9518290}" type="datetimeFigureOut">
              <a:rPr lang="he-IL" smtClean="0"/>
              <a:t>י"ט/שבט/תשפ"א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62B9-8264-4C61-BC8F-9889C0D3CC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56457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C1876-B8CF-4E03-8A4F-252DC9518290}" type="datetimeFigureOut">
              <a:rPr lang="he-IL" smtClean="0"/>
              <a:t>י"ט/שבט/תשפ"א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62B9-8264-4C61-BC8F-9889C0D3CC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41609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C1876-B8CF-4E03-8A4F-252DC9518290}" type="datetimeFigureOut">
              <a:rPr lang="he-IL" smtClean="0"/>
              <a:t>י"ט/שבט/תשפ"א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62B9-8264-4C61-BC8F-9889C0D3CC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9828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C1876-B8CF-4E03-8A4F-252DC9518290}" type="datetimeFigureOut">
              <a:rPr lang="he-IL" smtClean="0"/>
              <a:t>י"ט/שבט/תשפ"א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62B9-8264-4C61-BC8F-9889C0D3CC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1387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C1876-B8CF-4E03-8A4F-252DC9518290}" type="datetimeFigureOut">
              <a:rPr lang="he-IL" smtClean="0"/>
              <a:t>י"ט/שבט/תשפ"א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62B9-8264-4C61-BC8F-9889C0D3CC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99731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C1876-B8CF-4E03-8A4F-252DC9518290}" type="datetimeFigureOut">
              <a:rPr lang="he-IL" smtClean="0"/>
              <a:t>י"ט/שבט/תשפ"א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62B9-8264-4C61-BC8F-9889C0D3CC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66303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C1876-B8CF-4E03-8A4F-252DC9518290}" type="datetimeFigureOut">
              <a:rPr lang="he-IL" smtClean="0"/>
              <a:t>י"ט/שבט/תשפ"א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62B9-8264-4C61-BC8F-9889C0D3CC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38490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C1876-B8CF-4E03-8A4F-252DC9518290}" type="datetimeFigureOut">
              <a:rPr lang="he-IL" smtClean="0"/>
              <a:t>י"ט/שבט/תשפ"א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62B9-8264-4C61-BC8F-9889C0D3CC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21137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C1876-B8CF-4E03-8A4F-252DC9518290}" type="datetimeFigureOut">
              <a:rPr lang="he-IL" smtClean="0"/>
              <a:t>י"ט/שבט/תשפ"א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162B9-8264-4C61-BC8F-9889C0D3CC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35292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حساب طاقة الارتفاع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979219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35037"/>
          </a:xfrm>
        </p:spPr>
        <p:txBody>
          <a:bodyPr/>
          <a:lstStyle/>
          <a:p>
            <a:r>
              <a:rPr lang="ar-SA" dirty="0" smtClean="0"/>
              <a:t>قانون حفظ الطاقة 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2286000"/>
            <a:ext cx="9144000" cy="2971800"/>
          </a:xfrm>
        </p:spPr>
        <p:txBody>
          <a:bodyPr/>
          <a:lstStyle/>
          <a:p>
            <a:pPr algn="r"/>
            <a:r>
              <a:rPr lang="ar-SA" dirty="0" smtClean="0"/>
              <a:t>الطاقة في نظام معزول ( مغلق ) يمكن ان تتحول من نوع الى آخر ويمكن ان تنتقل من جسم الى آخر ، الا ان الطاقة الاجمالية تبقى ثابتة 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229652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err="1" smtClean="0"/>
              <a:t>تتاثر</a:t>
            </a:r>
            <a:r>
              <a:rPr lang="ar-SA" dirty="0" smtClean="0"/>
              <a:t> طاقة الارتفاع بعاملين : </a:t>
            </a:r>
          </a:p>
          <a:p>
            <a:r>
              <a:rPr lang="ar-SA" dirty="0" smtClean="0"/>
              <a:t>1: ارتفاع الجسم عن المستوى المرجعي بعلاقة طردية  ، أي كلما كان الجسم مرتفع اكثر عن المستوى المرجعي تكون طاقة ارتفاعه اكبر والعكس صحيح .</a:t>
            </a:r>
          </a:p>
          <a:p>
            <a:r>
              <a:rPr lang="ar-SA" dirty="0" smtClean="0"/>
              <a:t>2:  تتأثر وزن الجسم بعلاقة طردية ، أي كلما زاد وزن الجسم زادت طاقة لارتفاعه والعكس صحيح . 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329190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قانون حساب طاقة الارتفاع 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en-US" dirty="0" smtClean="0"/>
              <a:t>E</a:t>
            </a:r>
            <a:r>
              <a:rPr lang="en-US" sz="1600" dirty="0" smtClean="0"/>
              <a:t>h</a:t>
            </a:r>
            <a:r>
              <a:rPr lang="en-US" dirty="0" smtClean="0"/>
              <a:t>=W*h</a:t>
            </a:r>
          </a:p>
          <a:p>
            <a:r>
              <a:rPr lang="ar-SA" dirty="0" smtClean="0"/>
              <a:t>طاقة الارتفاع  </a:t>
            </a:r>
            <a:r>
              <a:rPr lang="en-US" dirty="0" smtClean="0"/>
              <a:t>E</a:t>
            </a:r>
            <a:r>
              <a:rPr lang="en-US" sz="1400" dirty="0" smtClean="0"/>
              <a:t>h</a:t>
            </a:r>
            <a:r>
              <a:rPr lang="he-IL" sz="1400" dirty="0" smtClean="0"/>
              <a:t> </a:t>
            </a:r>
            <a:r>
              <a:rPr lang="he-IL" dirty="0"/>
              <a:t> </a:t>
            </a:r>
            <a:r>
              <a:rPr lang="ar-SA" dirty="0" smtClean="0"/>
              <a:t>تقاس بوحدات جول</a:t>
            </a:r>
            <a:endParaRPr lang="en-US" dirty="0"/>
          </a:p>
          <a:p>
            <a:r>
              <a:rPr lang="ar-SA" dirty="0" smtClean="0"/>
              <a:t>الوزن هو </a:t>
            </a:r>
            <a:r>
              <a:rPr lang="en-US" dirty="0" smtClean="0"/>
              <a:t>W</a:t>
            </a:r>
            <a:r>
              <a:rPr lang="ar-SA" dirty="0" smtClean="0"/>
              <a:t> تقاس بوحدات نيوتن </a:t>
            </a:r>
            <a:r>
              <a:rPr lang="en-US" dirty="0" smtClean="0"/>
              <a:t>N</a:t>
            </a:r>
          </a:p>
          <a:p>
            <a:r>
              <a:rPr lang="ar-SA" dirty="0" smtClean="0"/>
              <a:t>الارتفاع هو </a:t>
            </a:r>
            <a:r>
              <a:rPr lang="en-US" dirty="0" smtClean="0"/>
              <a:t>h</a:t>
            </a:r>
            <a:r>
              <a:rPr lang="ar-SA" dirty="0" smtClean="0"/>
              <a:t> تقاس بوحدات المتر </a:t>
            </a:r>
            <a:r>
              <a:rPr lang="ar-SA" dirty="0" smtClean="0"/>
              <a:t>.</a:t>
            </a:r>
          </a:p>
          <a:p>
            <a:r>
              <a:rPr lang="ar-SA" dirty="0" smtClean="0"/>
              <a:t>جسم </a:t>
            </a:r>
            <a:r>
              <a:rPr lang="ar-SA" dirty="0" smtClean="0">
                <a:solidFill>
                  <a:srgbClr val="FF0000"/>
                </a:solidFill>
              </a:rPr>
              <a:t>وزنه 2 نيوتن </a:t>
            </a:r>
            <a:r>
              <a:rPr lang="ar-SA" dirty="0" smtClean="0"/>
              <a:t>وموجود على </a:t>
            </a:r>
            <a:r>
              <a:rPr lang="ar-SA" dirty="0" smtClean="0">
                <a:solidFill>
                  <a:srgbClr val="FF0000"/>
                </a:solidFill>
              </a:rPr>
              <a:t>ارتفاع 4 متر </a:t>
            </a:r>
            <a:r>
              <a:rPr lang="ar-SA" dirty="0" smtClean="0"/>
              <a:t>، احسب طاقة ارتفاع هذا الجسم ؟ </a:t>
            </a:r>
          </a:p>
          <a:p>
            <a:r>
              <a:rPr lang="ar-SA" dirty="0" smtClean="0"/>
              <a:t>2*4= 8 جول .</a:t>
            </a:r>
          </a:p>
          <a:p>
            <a:r>
              <a:rPr lang="ar-SA" dirty="0" smtClean="0"/>
              <a:t>كتلة جسم معين 25 كغم وهو متواجد على كوكب الأرض وموضوع على رف ارتفاعه 5 متر . احسب طاقة ارتفاع هذا الجسم ؟ </a:t>
            </a:r>
          </a:p>
          <a:p>
            <a:r>
              <a:rPr lang="en-US" dirty="0" smtClean="0"/>
              <a:t>W= </a:t>
            </a:r>
            <a:r>
              <a:rPr lang="en-US" dirty="0"/>
              <a:t> </a:t>
            </a:r>
            <a:r>
              <a:rPr lang="en-US" dirty="0" smtClean="0"/>
              <a:t>25*10= 250 N</a:t>
            </a:r>
          </a:p>
          <a:p>
            <a:r>
              <a:rPr lang="en-US" dirty="0" smtClean="0"/>
              <a:t>Eh = 250*5=1250 j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68814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مراجعة لقانون الوزن 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W=m*g</a:t>
            </a:r>
          </a:p>
          <a:p>
            <a:r>
              <a:rPr lang="ar-SA" dirty="0" smtClean="0"/>
              <a:t>الكتلة يرمز لها </a:t>
            </a:r>
            <a:r>
              <a:rPr lang="en-US" dirty="0" smtClean="0"/>
              <a:t>m</a:t>
            </a:r>
          </a:p>
          <a:p>
            <a:r>
              <a:rPr lang="ar-SA" dirty="0" smtClean="0"/>
              <a:t>قوة الجاذبية يرمز لها </a:t>
            </a:r>
            <a:r>
              <a:rPr lang="en-US" dirty="0" smtClean="0"/>
              <a:t>g</a:t>
            </a:r>
          </a:p>
          <a:p>
            <a:r>
              <a:rPr lang="ar-SA" dirty="0" smtClean="0"/>
              <a:t>كل كوكب تختلف قوة جاذبيته عن الآخر </a:t>
            </a:r>
          </a:p>
          <a:p>
            <a:r>
              <a:rPr lang="ar-SA" dirty="0" smtClean="0"/>
              <a:t>مثال قوة جاذبية الكرة الأرضية هي 10 والقمر سدس قوة جاذبية الأرض 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654094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الوحدة جول </a:t>
            </a:r>
            <a:r>
              <a:rPr lang="en-US" dirty="0" smtClean="0"/>
              <a:t>joule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933575"/>
          </a:xfrm>
        </p:spPr>
        <p:txBody>
          <a:bodyPr/>
          <a:lstStyle/>
          <a:p>
            <a:r>
              <a:rPr lang="ar-SA" dirty="0" smtClean="0"/>
              <a:t>1 جول هو طاقة الارتفاع لجسم وزنه 1نيوتن وموجود على ارتفاع واحد متر فوق المستوى المرجعي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934481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ممكن دمج القانونين معا 	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</a:t>
            </a:r>
            <a:r>
              <a:rPr lang="en-US" sz="1800" dirty="0" smtClean="0"/>
              <a:t>h</a:t>
            </a:r>
            <a:r>
              <a:rPr lang="en-US" dirty="0" smtClean="0"/>
              <a:t>=W*h</a:t>
            </a:r>
            <a:endParaRPr lang="he-IL" dirty="0" smtClean="0"/>
          </a:p>
          <a:p>
            <a:r>
              <a:rPr lang="en-US" dirty="0" smtClean="0"/>
              <a:t>W=m*g</a:t>
            </a:r>
          </a:p>
          <a:p>
            <a:r>
              <a:rPr lang="en-US" dirty="0" smtClean="0"/>
              <a:t>E</a:t>
            </a:r>
            <a:r>
              <a:rPr lang="en-US" sz="1600" dirty="0" smtClean="0"/>
              <a:t>h</a:t>
            </a:r>
            <a:r>
              <a:rPr lang="en-US" dirty="0" smtClean="0"/>
              <a:t>= m*g*h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808569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11237"/>
          </a:xfrm>
        </p:spPr>
        <p:txBody>
          <a:bodyPr/>
          <a:lstStyle/>
          <a:p>
            <a:r>
              <a:rPr lang="ar-SA" dirty="0" smtClean="0"/>
              <a:t>التغير في طاقة الارتفاع 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2133600"/>
            <a:ext cx="9144000" cy="3746500"/>
          </a:xfrm>
        </p:spPr>
        <p:txBody>
          <a:bodyPr>
            <a:normAutofit/>
          </a:bodyPr>
          <a:lstStyle/>
          <a:p>
            <a:pPr marL="342900" indent="-342900" algn="r">
              <a:buFontTx/>
              <a:buChar char="-"/>
            </a:pPr>
            <a:r>
              <a:rPr lang="ar-SA" dirty="0" smtClean="0"/>
              <a:t>التغير في طاقة الارتفاع هو انتقال جسم من ارتفاع معين الى ارتفاع آخر </a:t>
            </a:r>
          </a:p>
          <a:p>
            <a:endParaRPr lang="ar-SA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l-GR" b="1" dirty="0">
                <a:solidFill>
                  <a:schemeClr val="accent5">
                    <a:lumMod val="75000"/>
                  </a:schemeClr>
                </a:solidFill>
              </a:rPr>
              <a:t>Δ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Eh= W*</a:t>
            </a:r>
            <a:r>
              <a:rPr lang="el-GR" b="1" dirty="0">
                <a:solidFill>
                  <a:schemeClr val="accent5">
                    <a:lumMod val="75000"/>
                  </a:schemeClr>
                </a:solidFill>
              </a:rPr>
              <a:t>Δ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h   </a:t>
            </a:r>
          </a:p>
          <a:p>
            <a:r>
              <a:rPr lang="en-US" dirty="0" smtClean="0"/>
              <a:t>       </a:t>
            </a:r>
            <a:endParaRPr lang="he-IL" dirty="0" smtClean="0"/>
          </a:p>
          <a:p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                                        </a:t>
            </a:r>
            <a:r>
              <a:rPr lang="el-GR" b="1" dirty="0" smtClean="0">
                <a:solidFill>
                  <a:schemeClr val="accent5">
                    <a:lumMod val="75000"/>
                  </a:schemeClr>
                </a:solidFill>
              </a:rPr>
              <a:t>Δ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h= h</a:t>
            </a:r>
            <a:r>
              <a:rPr lang="en-US" sz="1200" b="1" dirty="0" smtClean="0">
                <a:solidFill>
                  <a:schemeClr val="accent5">
                    <a:lumMod val="75000"/>
                  </a:schemeClr>
                </a:solidFill>
              </a:rPr>
              <a:t>2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–h</a:t>
            </a:r>
            <a:r>
              <a:rPr lang="en-US" sz="1200" b="1" dirty="0" smtClean="0">
                <a:solidFill>
                  <a:schemeClr val="accent5">
                    <a:lumMod val="75000"/>
                  </a:schemeClr>
                </a:solidFill>
              </a:rPr>
              <a:t>1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                                    </a:t>
            </a:r>
            <a:endParaRPr lang="he-IL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r"/>
            <a:r>
              <a:rPr lang="en-US" dirty="0" smtClean="0"/>
              <a:t>       </a:t>
            </a:r>
            <a:r>
              <a:rPr lang="el-GR" b="1" dirty="0" smtClean="0">
                <a:solidFill>
                  <a:schemeClr val="accent5">
                    <a:lumMod val="75000"/>
                  </a:schemeClr>
                </a:solidFill>
              </a:rPr>
              <a:t>Δ</a:t>
            </a:r>
            <a:r>
              <a:rPr lang="he-IL" dirty="0" smtClean="0"/>
              <a:t> : </a:t>
            </a:r>
            <a:r>
              <a:rPr lang="en-US" dirty="0" smtClean="0"/>
              <a:t> </a:t>
            </a:r>
            <a:r>
              <a:rPr lang="ar-SA" dirty="0" smtClean="0"/>
              <a:t>رمز المثلث هو حرف يوناني واسمه دلتا ويشير الى الفرق .</a:t>
            </a:r>
          </a:p>
          <a:p>
            <a:pPr algn="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h</a:t>
            </a:r>
            <a:r>
              <a:rPr lang="en-US" sz="1200" b="1" dirty="0" smtClean="0">
                <a:solidFill>
                  <a:schemeClr val="accent5">
                    <a:lumMod val="75000"/>
                  </a:schemeClr>
                </a:solidFill>
              </a:rPr>
              <a:t>2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ar-SA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ar-SA" sz="1200" dirty="0" smtClean="0"/>
              <a:t> </a:t>
            </a:r>
            <a:r>
              <a:rPr lang="ar-SA" dirty="0" smtClean="0"/>
              <a:t>: هو الارتفاع الابعد عن المستوى المرجعي .</a:t>
            </a:r>
          </a:p>
          <a:p>
            <a:pPr algn="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h</a:t>
            </a:r>
            <a:r>
              <a:rPr lang="en-US" sz="1200" b="1" dirty="0" smtClean="0">
                <a:solidFill>
                  <a:schemeClr val="accent5">
                    <a:lumMod val="75000"/>
                  </a:schemeClr>
                </a:solidFill>
              </a:rPr>
              <a:t>1</a:t>
            </a:r>
            <a:r>
              <a:rPr lang="he-IL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he-IL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he-IL" dirty="0" smtClean="0"/>
              <a:t>: </a:t>
            </a:r>
            <a:r>
              <a:rPr lang="ar-SA" dirty="0" smtClean="0"/>
              <a:t>هو الارتفاع الأقرب للمستوى المرجعي 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97210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39837"/>
          </a:xfrm>
        </p:spPr>
        <p:txBody>
          <a:bodyPr/>
          <a:lstStyle/>
          <a:p>
            <a:r>
              <a:rPr lang="ar-SA" dirty="0" smtClean="0"/>
              <a:t>مثال للتغير في طاقة الارتفاع 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2362200"/>
            <a:ext cx="9144000" cy="2895600"/>
          </a:xfrm>
        </p:spPr>
        <p:txBody>
          <a:bodyPr>
            <a:normAutofit/>
          </a:bodyPr>
          <a:lstStyle/>
          <a:p>
            <a:pPr marL="342900" indent="-342900" algn="r">
              <a:buFontTx/>
              <a:buChar char="-"/>
            </a:pPr>
            <a:r>
              <a:rPr lang="ar-SA" dirty="0" smtClean="0"/>
              <a:t>يسقط حجر وزنه 2 نيوتن </a:t>
            </a:r>
            <a:r>
              <a:rPr lang="en-US" dirty="0" smtClean="0"/>
              <a:t>N </a:t>
            </a:r>
            <a:r>
              <a:rPr lang="ar-SA" dirty="0" smtClean="0"/>
              <a:t> عن ارتفاع ثلاثة امتار الى ارتفاع 1 متر فوق الأرض      ( المستوى المرجعي ) .</a:t>
            </a:r>
          </a:p>
          <a:p>
            <a:pPr marL="342900" indent="-342900" algn="r">
              <a:buFontTx/>
              <a:buChar char="-"/>
            </a:pPr>
            <a:r>
              <a:rPr lang="ar-SA" dirty="0" smtClean="0"/>
              <a:t>احسب التغير في طاقة الارتفاع ؟</a:t>
            </a:r>
          </a:p>
          <a:p>
            <a:pPr marL="342900" indent="-342900" algn="r">
              <a:buFontTx/>
              <a:buChar char="-"/>
            </a:pPr>
            <a:endParaRPr lang="ar-SA" dirty="0" smtClean="0"/>
          </a:p>
          <a:p>
            <a:pPr marL="342900" indent="-342900" algn="r">
              <a:buFontTx/>
              <a:buChar char="-"/>
            </a:pPr>
            <a:r>
              <a:rPr lang="el-GR" dirty="0" smtClean="0"/>
              <a:t>Δ</a:t>
            </a:r>
            <a:r>
              <a:rPr lang="en-US" dirty="0" smtClean="0"/>
              <a:t>Eh= 2*(3-1)</a:t>
            </a:r>
          </a:p>
          <a:p>
            <a:pPr marL="342900" indent="-342900" algn="r">
              <a:buFontTx/>
              <a:buChar char="-"/>
            </a:pPr>
            <a:r>
              <a:rPr lang="en-US" dirty="0" smtClean="0"/>
              <a:t>2*(2)= 4j</a:t>
            </a:r>
            <a:endParaRPr lang="el-GR" dirty="0"/>
          </a:p>
          <a:p>
            <a:pPr algn="r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77135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85837"/>
          </a:xfrm>
        </p:spPr>
        <p:txBody>
          <a:bodyPr/>
          <a:lstStyle/>
          <a:p>
            <a:r>
              <a:rPr lang="ar-SA" dirty="0" smtClean="0"/>
              <a:t>تحول طاقة الارتفاع 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2273300"/>
            <a:ext cx="9144000" cy="2984500"/>
          </a:xfrm>
        </p:spPr>
        <p:txBody>
          <a:bodyPr/>
          <a:lstStyle/>
          <a:p>
            <a:pPr algn="r"/>
            <a:r>
              <a:rPr lang="ar-SA" dirty="0" smtClean="0"/>
              <a:t>- حين سقوط جسم نحو الأسفل ، فان طاقة الارتفاع تقل وتلازمه طاقة حركة.</a:t>
            </a:r>
          </a:p>
          <a:p>
            <a:pPr marL="342900" indent="-342900" algn="r">
              <a:buFontTx/>
              <a:buChar char="-"/>
            </a:pPr>
            <a:r>
              <a:rPr lang="ar-SA" dirty="0" smtClean="0"/>
              <a:t>طاقة ارتفاع الجسم الساقط تتحول الى طلاقة حركة.</a:t>
            </a:r>
          </a:p>
          <a:p>
            <a:pPr marL="342900" indent="-342900" algn="r">
              <a:buFontTx/>
              <a:buChar char="-"/>
            </a:pPr>
            <a:r>
              <a:rPr lang="ar-SA" dirty="0" smtClean="0"/>
              <a:t>وهذا يسمى بحاصل جمع طاقة ارتفاع جسم مع طاقة حركته بالطاقة الميكانيكية .</a:t>
            </a:r>
          </a:p>
          <a:p>
            <a:pPr marL="342900" indent="-342900" algn="r">
              <a:buFontTx/>
              <a:buChar char="-"/>
            </a:pPr>
            <a:r>
              <a:rPr lang="ar-SA" b="1" dirty="0" smtClean="0">
                <a:solidFill>
                  <a:srgbClr val="FF0000"/>
                </a:solidFill>
              </a:rPr>
              <a:t>الطاقة الميكانيكية </a:t>
            </a:r>
            <a:r>
              <a:rPr lang="ar-SA" dirty="0" smtClean="0"/>
              <a:t>:  هي مجموع طاقة الارتفاع وطاقة الحركة لجسم ما .</a:t>
            </a:r>
          </a:p>
          <a:p>
            <a:pPr marL="342900" indent="-342900" algn="r">
              <a:buFontTx/>
              <a:buChar char="-"/>
            </a:pPr>
            <a:r>
              <a:rPr lang="ar-SA" dirty="0" smtClean="0"/>
              <a:t>وبعدها تتحول الطاقة الميكانيكية الى طاقة حرارة . </a:t>
            </a:r>
          </a:p>
          <a:p>
            <a:pPr algn="r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21750231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391</Words>
  <Application>Microsoft Office PowerPoint</Application>
  <PresentationFormat>מסך רחב</PresentationFormat>
  <Paragraphs>49</Paragraphs>
  <Slides>10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ערכת נושא Office</vt:lpstr>
      <vt:lpstr>حساب طاقة الارتفاع </vt:lpstr>
      <vt:lpstr>מצגת של PowerPoint</vt:lpstr>
      <vt:lpstr>قانون حساب طاقة الارتفاع </vt:lpstr>
      <vt:lpstr>مراجعة لقانون الوزن </vt:lpstr>
      <vt:lpstr>الوحدة جول joule</vt:lpstr>
      <vt:lpstr>ممكن دمج القانونين معا  </vt:lpstr>
      <vt:lpstr>التغير في طاقة الارتفاع </vt:lpstr>
      <vt:lpstr>مثال للتغير في طاقة الارتفاع </vt:lpstr>
      <vt:lpstr>تحول طاقة الارتفاع </vt:lpstr>
      <vt:lpstr>قانون حفظ الطاقة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حساب طاقة الارتفاع</dc:title>
  <dc:creator>a</dc:creator>
  <cp:lastModifiedBy>a</cp:lastModifiedBy>
  <cp:revision>14</cp:revision>
  <dcterms:created xsi:type="dcterms:W3CDTF">2021-01-18T07:25:10Z</dcterms:created>
  <dcterms:modified xsi:type="dcterms:W3CDTF">2021-02-01T08:54:57Z</dcterms:modified>
</cp:coreProperties>
</file>