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79" r:id="rId1"/>
  </p:sldMasterIdLst>
  <p:sldIdLst>
    <p:sldId id="256" r:id="rId2"/>
    <p:sldId id="259" r:id="rId3"/>
    <p:sldId id="258" r:id="rId4"/>
    <p:sldId id="257" r:id="rId5"/>
    <p:sldId id="260" r:id="rId6"/>
    <p:sldId id="261" r:id="rId7"/>
    <p:sldId id="262" r:id="rId8"/>
    <p:sldId id="263" r:id="rId9"/>
    <p:sldId id="264" r:id="rId10"/>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8A467F30-65EE-4960-8129-3567CE0A18A0}" type="datetimeFigureOut">
              <a:rPr lang="he-IL" smtClean="0"/>
              <a:t>י"ג/שבט/תשפ"א</a:t>
            </a:fld>
            <a:endParaRPr lang="he-IL"/>
          </a:p>
        </p:txBody>
      </p:sp>
      <p:sp>
        <p:nvSpPr>
          <p:cNvPr id="5" name="Footer Placeholder 4"/>
          <p:cNvSpPr>
            <a:spLocks noGrp="1"/>
          </p:cNvSpPr>
          <p:nvPr>
            <p:ph type="ftr" sz="quarter" idx="11"/>
          </p:nvPr>
        </p:nvSpPr>
        <p:spPr/>
        <p:txBody>
          <a:bodyPr/>
          <a:lstStyle/>
          <a:p>
            <a:endParaRPr lang="he-I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6201C55-FD99-4D6F-AC32-BC0C8BF2EF69}" type="slidenum">
              <a:rPr lang="he-IL" smtClean="0"/>
              <a:t>‹#›</a:t>
            </a:fld>
            <a:endParaRPr lang="he-IL"/>
          </a:p>
        </p:txBody>
      </p:sp>
    </p:spTree>
    <p:extLst>
      <p:ext uri="{BB962C8B-B14F-4D97-AF65-F5344CB8AC3E}">
        <p14:creationId xmlns:p14="http://schemas.microsoft.com/office/powerpoint/2010/main" val="1266107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8A467F30-65EE-4960-8129-3567CE0A18A0}" type="datetimeFigureOut">
              <a:rPr lang="he-IL" smtClean="0"/>
              <a:t>י"ג/שבט/תשפ"א</a:t>
            </a:fld>
            <a:endParaRPr lang="he-IL"/>
          </a:p>
        </p:txBody>
      </p:sp>
      <p:sp>
        <p:nvSpPr>
          <p:cNvPr id="5" name="Footer Placeholder 4"/>
          <p:cNvSpPr>
            <a:spLocks noGrp="1"/>
          </p:cNvSpPr>
          <p:nvPr>
            <p:ph type="ftr" sz="quarter" idx="11"/>
          </p:nvPr>
        </p:nvSpPr>
        <p:spPr/>
        <p:txBody>
          <a:bodyPr/>
          <a:lstStyle/>
          <a:p>
            <a:endParaRPr lang="he-I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6201C55-FD99-4D6F-AC32-BC0C8BF2EF69}" type="slidenum">
              <a:rPr lang="he-IL" smtClean="0"/>
              <a:t>‹#›</a:t>
            </a:fld>
            <a:endParaRPr lang="he-IL"/>
          </a:p>
        </p:txBody>
      </p:sp>
    </p:spTree>
    <p:extLst>
      <p:ext uri="{BB962C8B-B14F-4D97-AF65-F5344CB8AC3E}">
        <p14:creationId xmlns:p14="http://schemas.microsoft.com/office/powerpoint/2010/main" val="166756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לחץ כדי לערוך סגנונות טקסט של תבנית בסיס</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8A467F30-65EE-4960-8129-3567CE0A18A0}" type="datetimeFigureOut">
              <a:rPr lang="he-IL" smtClean="0"/>
              <a:t>י"ג/שבט/תשפ"א</a:t>
            </a:fld>
            <a:endParaRPr lang="he-IL"/>
          </a:p>
        </p:txBody>
      </p:sp>
      <p:sp>
        <p:nvSpPr>
          <p:cNvPr id="5" name="Footer Placeholder 4"/>
          <p:cNvSpPr>
            <a:spLocks noGrp="1"/>
          </p:cNvSpPr>
          <p:nvPr>
            <p:ph type="ftr" sz="quarter" idx="11"/>
          </p:nvPr>
        </p:nvSpPr>
        <p:spPr/>
        <p:txBody>
          <a:bodyPr/>
          <a:lstStyle/>
          <a:p>
            <a:endParaRPr lang="he-I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6201C55-FD99-4D6F-AC32-BC0C8BF2EF69}" type="slidenum">
              <a:rPr lang="he-IL" smtClean="0"/>
              <a:t>‹#›</a:t>
            </a:fld>
            <a:endParaRPr lang="he-I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52023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he-IL" smtClean="0"/>
              <a:t>לחץ כדי לערוך סגנון כותרת של תבנית בסיס</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8A467F30-65EE-4960-8129-3567CE0A18A0}" type="datetimeFigureOut">
              <a:rPr lang="he-IL" smtClean="0"/>
              <a:t>י"ג/שבט/תשפ"א</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6201C55-FD99-4D6F-AC32-BC0C8BF2EF69}" type="slidenum">
              <a:rPr lang="he-IL" smtClean="0"/>
              <a:t>‹#›</a:t>
            </a:fld>
            <a:endParaRPr lang="he-IL"/>
          </a:p>
        </p:txBody>
      </p:sp>
    </p:spTree>
    <p:extLst>
      <p:ext uri="{BB962C8B-B14F-4D97-AF65-F5344CB8AC3E}">
        <p14:creationId xmlns:p14="http://schemas.microsoft.com/office/powerpoint/2010/main" val="3583845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smtClean="0"/>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לחץ כדי לערוך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8A467F30-65EE-4960-8129-3567CE0A18A0}" type="datetimeFigureOut">
              <a:rPr lang="he-IL" smtClean="0"/>
              <a:t>י"ג/שבט/תשפ"א</a:t>
            </a:fld>
            <a:endParaRPr lang="he-IL"/>
          </a:p>
        </p:txBody>
      </p:sp>
      <p:sp>
        <p:nvSpPr>
          <p:cNvPr id="6" name="Footer Placeholder 5"/>
          <p:cNvSpPr>
            <a:spLocks noGrp="1"/>
          </p:cNvSpPr>
          <p:nvPr>
            <p:ph type="ftr" sz="quarter" idx="11"/>
          </p:nvPr>
        </p:nvSpPr>
        <p:spPr/>
        <p:txBody>
          <a:bodyPr/>
          <a:lstStyle/>
          <a:p>
            <a:endParaRPr lang="he-I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6201C55-FD99-4D6F-AC32-BC0C8BF2EF69}" type="slidenum">
              <a:rPr lang="he-IL" smtClean="0"/>
              <a:t>‹#›</a:t>
            </a:fld>
            <a:endParaRPr lang="he-I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847070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he-IL" smtClean="0"/>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smtClean="0"/>
              <a:t>לחץ כדי לערוך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8A467F30-65EE-4960-8129-3567CE0A18A0}" type="datetimeFigureOut">
              <a:rPr lang="he-IL" smtClean="0"/>
              <a:t>י"ג/שבט/תשפ"א</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6201C55-FD99-4D6F-AC32-BC0C8BF2EF69}" type="slidenum">
              <a:rPr lang="he-IL" smtClean="0"/>
              <a:t>‹#›</a:t>
            </a:fld>
            <a:endParaRPr lang="he-IL"/>
          </a:p>
        </p:txBody>
      </p:sp>
    </p:spTree>
    <p:extLst>
      <p:ext uri="{BB962C8B-B14F-4D97-AF65-F5344CB8AC3E}">
        <p14:creationId xmlns:p14="http://schemas.microsoft.com/office/powerpoint/2010/main" val="31157652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8A467F30-65EE-4960-8129-3567CE0A18A0}" type="datetimeFigureOut">
              <a:rPr lang="he-IL" smtClean="0"/>
              <a:t>י"ג/שבט/תשפ"א</a:t>
            </a:fld>
            <a:endParaRPr lang="he-IL"/>
          </a:p>
        </p:txBody>
      </p:sp>
      <p:sp>
        <p:nvSpPr>
          <p:cNvPr id="5" name="Footer Placeholder 4"/>
          <p:cNvSpPr>
            <a:spLocks noGrp="1"/>
          </p:cNvSpPr>
          <p:nvPr>
            <p:ph type="ftr" sz="quarter" idx="11"/>
          </p:nvPr>
        </p:nvSpPr>
        <p:spPr/>
        <p:txBody>
          <a:bodyPr/>
          <a:lstStyle/>
          <a:p>
            <a:endParaRPr lang="he-I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6201C55-FD99-4D6F-AC32-BC0C8BF2EF69}" type="slidenum">
              <a:rPr lang="he-IL" smtClean="0"/>
              <a:t>‹#›</a:t>
            </a:fld>
            <a:endParaRPr lang="he-IL"/>
          </a:p>
        </p:txBody>
      </p:sp>
    </p:spTree>
    <p:extLst>
      <p:ext uri="{BB962C8B-B14F-4D97-AF65-F5344CB8AC3E}">
        <p14:creationId xmlns:p14="http://schemas.microsoft.com/office/powerpoint/2010/main" val="781418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8A467F30-65EE-4960-8129-3567CE0A18A0}" type="datetimeFigureOut">
              <a:rPr lang="he-IL" smtClean="0"/>
              <a:t>י"ג/שבט/תשפ"א</a:t>
            </a:fld>
            <a:endParaRPr lang="he-IL"/>
          </a:p>
        </p:txBody>
      </p:sp>
      <p:sp>
        <p:nvSpPr>
          <p:cNvPr id="5" name="Footer Placeholder 4"/>
          <p:cNvSpPr>
            <a:spLocks noGrp="1"/>
          </p:cNvSpPr>
          <p:nvPr>
            <p:ph type="ftr" sz="quarter" idx="11"/>
          </p:nvPr>
        </p:nvSpPr>
        <p:spPr/>
        <p:txBody>
          <a:bodyPr/>
          <a:lstStyle/>
          <a:p>
            <a:endParaRPr lang="he-I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6201C55-FD99-4D6F-AC32-BC0C8BF2EF69}" type="slidenum">
              <a:rPr lang="he-IL" smtClean="0"/>
              <a:t>‹#›</a:t>
            </a:fld>
            <a:endParaRPr lang="he-IL"/>
          </a:p>
        </p:txBody>
      </p:sp>
    </p:spTree>
    <p:extLst>
      <p:ext uri="{BB962C8B-B14F-4D97-AF65-F5344CB8AC3E}">
        <p14:creationId xmlns:p14="http://schemas.microsoft.com/office/powerpoint/2010/main" val="1048883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8A467F30-65EE-4960-8129-3567CE0A18A0}" type="datetimeFigureOut">
              <a:rPr lang="he-IL" smtClean="0"/>
              <a:t>י"ג/שבט/תשפ"א</a:t>
            </a:fld>
            <a:endParaRPr lang="he-IL"/>
          </a:p>
        </p:txBody>
      </p:sp>
      <p:sp>
        <p:nvSpPr>
          <p:cNvPr id="5" name="Footer Placeholder 4"/>
          <p:cNvSpPr>
            <a:spLocks noGrp="1"/>
          </p:cNvSpPr>
          <p:nvPr>
            <p:ph type="ftr" sz="quarter" idx="11"/>
          </p:nvPr>
        </p:nvSpPr>
        <p:spPr/>
        <p:txBody>
          <a:bodyPr/>
          <a:lstStyle/>
          <a:p>
            <a:endParaRPr lang="he-I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6201C55-FD99-4D6F-AC32-BC0C8BF2EF69}" type="slidenum">
              <a:rPr lang="he-IL" smtClean="0"/>
              <a:t>‹#›</a:t>
            </a:fld>
            <a:endParaRPr lang="he-IL"/>
          </a:p>
        </p:txBody>
      </p:sp>
    </p:spTree>
    <p:extLst>
      <p:ext uri="{BB962C8B-B14F-4D97-AF65-F5344CB8AC3E}">
        <p14:creationId xmlns:p14="http://schemas.microsoft.com/office/powerpoint/2010/main" val="4273654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8A467F30-65EE-4960-8129-3567CE0A18A0}" type="datetimeFigureOut">
              <a:rPr lang="he-IL" smtClean="0"/>
              <a:t>י"ג/שבט/תשפ"א</a:t>
            </a:fld>
            <a:endParaRPr lang="he-IL"/>
          </a:p>
        </p:txBody>
      </p:sp>
      <p:sp>
        <p:nvSpPr>
          <p:cNvPr id="5" name="Footer Placeholder 4"/>
          <p:cNvSpPr>
            <a:spLocks noGrp="1"/>
          </p:cNvSpPr>
          <p:nvPr>
            <p:ph type="ftr" sz="quarter" idx="11"/>
          </p:nvPr>
        </p:nvSpPr>
        <p:spPr/>
        <p:txBody>
          <a:bodyPr/>
          <a:lstStyle/>
          <a:p>
            <a:endParaRPr lang="he-I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6201C55-FD99-4D6F-AC32-BC0C8BF2EF69}" type="slidenum">
              <a:rPr lang="he-IL" smtClean="0"/>
              <a:t>‹#›</a:t>
            </a:fld>
            <a:endParaRPr lang="he-IL"/>
          </a:p>
        </p:txBody>
      </p:sp>
    </p:spTree>
    <p:extLst>
      <p:ext uri="{BB962C8B-B14F-4D97-AF65-F5344CB8AC3E}">
        <p14:creationId xmlns:p14="http://schemas.microsoft.com/office/powerpoint/2010/main" val="3503125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8A467F30-65EE-4960-8129-3567CE0A18A0}" type="datetimeFigureOut">
              <a:rPr lang="he-IL" smtClean="0"/>
              <a:t>י"ג/שבט/תשפ"א</a:t>
            </a:fld>
            <a:endParaRPr lang="he-IL"/>
          </a:p>
        </p:txBody>
      </p:sp>
      <p:sp>
        <p:nvSpPr>
          <p:cNvPr id="6" name="Footer Placeholder 5"/>
          <p:cNvSpPr>
            <a:spLocks noGrp="1"/>
          </p:cNvSpPr>
          <p:nvPr>
            <p:ph type="ftr" sz="quarter" idx="11"/>
          </p:nvPr>
        </p:nvSpPr>
        <p:spPr/>
        <p:txBody>
          <a:bodyPr/>
          <a:lstStyle/>
          <a:p>
            <a:endParaRPr lang="he-I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6201C55-FD99-4D6F-AC32-BC0C8BF2EF69}" type="slidenum">
              <a:rPr lang="he-IL" smtClean="0"/>
              <a:t>‹#›</a:t>
            </a:fld>
            <a:endParaRPr lang="he-IL"/>
          </a:p>
        </p:txBody>
      </p:sp>
    </p:spTree>
    <p:extLst>
      <p:ext uri="{BB962C8B-B14F-4D97-AF65-F5344CB8AC3E}">
        <p14:creationId xmlns:p14="http://schemas.microsoft.com/office/powerpoint/2010/main" val="1041464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8A467F30-65EE-4960-8129-3567CE0A18A0}" type="datetimeFigureOut">
              <a:rPr lang="he-IL" smtClean="0"/>
              <a:t>י"ג/שבט/תשפ"א</a:t>
            </a:fld>
            <a:endParaRPr lang="he-IL"/>
          </a:p>
        </p:txBody>
      </p:sp>
      <p:sp>
        <p:nvSpPr>
          <p:cNvPr id="8" name="Footer Placeholder 7"/>
          <p:cNvSpPr>
            <a:spLocks noGrp="1"/>
          </p:cNvSpPr>
          <p:nvPr>
            <p:ph type="ftr" sz="quarter" idx="11"/>
          </p:nvPr>
        </p:nvSpPr>
        <p:spPr/>
        <p:txBody>
          <a:bodyPr/>
          <a:lstStyle/>
          <a:p>
            <a:endParaRPr lang="he-I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6201C55-FD99-4D6F-AC32-BC0C8BF2EF69}" type="slidenum">
              <a:rPr lang="he-IL" smtClean="0"/>
              <a:t>‹#›</a:t>
            </a:fld>
            <a:endParaRPr lang="he-IL"/>
          </a:p>
        </p:txBody>
      </p:sp>
    </p:spTree>
    <p:extLst>
      <p:ext uri="{BB962C8B-B14F-4D97-AF65-F5344CB8AC3E}">
        <p14:creationId xmlns:p14="http://schemas.microsoft.com/office/powerpoint/2010/main" val="3636629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8A467F30-65EE-4960-8129-3567CE0A18A0}" type="datetimeFigureOut">
              <a:rPr lang="he-IL" smtClean="0"/>
              <a:t>י"ג/שבט/תשפ"א</a:t>
            </a:fld>
            <a:endParaRPr lang="he-IL"/>
          </a:p>
        </p:txBody>
      </p:sp>
      <p:sp>
        <p:nvSpPr>
          <p:cNvPr id="4" name="Footer Placeholder 3"/>
          <p:cNvSpPr>
            <a:spLocks noGrp="1"/>
          </p:cNvSpPr>
          <p:nvPr>
            <p:ph type="ftr" sz="quarter" idx="11"/>
          </p:nvPr>
        </p:nvSpPr>
        <p:spPr/>
        <p:txBody>
          <a:bodyPr/>
          <a:lstStyle/>
          <a:p>
            <a:endParaRPr lang="he-I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6201C55-FD99-4D6F-AC32-BC0C8BF2EF69}" type="slidenum">
              <a:rPr lang="he-IL" smtClean="0"/>
              <a:t>‹#›</a:t>
            </a:fld>
            <a:endParaRPr lang="he-IL"/>
          </a:p>
        </p:txBody>
      </p:sp>
    </p:spTree>
    <p:extLst>
      <p:ext uri="{BB962C8B-B14F-4D97-AF65-F5344CB8AC3E}">
        <p14:creationId xmlns:p14="http://schemas.microsoft.com/office/powerpoint/2010/main" val="4155757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467F30-65EE-4960-8129-3567CE0A18A0}" type="datetimeFigureOut">
              <a:rPr lang="he-IL" smtClean="0"/>
              <a:t>י"ג/שבט/תשפ"א</a:t>
            </a:fld>
            <a:endParaRPr lang="he-IL"/>
          </a:p>
        </p:txBody>
      </p:sp>
      <p:sp>
        <p:nvSpPr>
          <p:cNvPr id="3" name="Footer Placeholder 2"/>
          <p:cNvSpPr>
            <a:spLocks noGrp="1"/>
          </p:cNvSpPr>
          <p:nvPr>
            <p:ph type="ftr" sz="quarter" idx="11"/>
          </p:nvPr>
        </p:nvSpPr>
        <p:spPr/>
        <p:txBody>
          <a:bodyPr/>
          <a:lstStyle/>
          <a:p>
            <a:endParaRPr lang="he-I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6201C55-FD99-4D6F-AC32-BC0C8BF2EF69}" type="slidenum">
              <a:rPr lang="he-IL" smtClean="0"/>
              <a:t>‹#›</a:t>
            </a:fld>
            <a:endParaRPr lang="he-IL"/>
          </a:p>
        </p:txBody>
      </p:sp>
    </p:spTree>
    <p:extLst>
      <p:ext uri="{BB962C8B-B14F-4D97-AF65-F5344CB8AC3E}">
        <p14:creationId xmlns:p14="http://schemas.microsoft.com/office/powerpoint/2010/main" val="3287868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8A467F30-65EE-4960-8129-3567CE0A18A0}" type="datetimeFigureOut">
              <a:rPr lang="he-IL" smtClean="0"/>
              <a:t>י"ג/שבט/תשפ"א</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6201C55-FD99-4D6F-AC32-BC0C8BF2EF69}" type="slidenum">
              <a:rPr lang="he-IL" smtClean="0"/>
              <a:t>‹#›</a:t>
            </a:fld>
            <a:endParaRPr lang="he-IL"/>
          </a:p>
        </p:txBody>
      </p:sp>
    </p:spTree>
    <p:extLst>
      <p:ext uri="{BB962C8B-B14F-4D97-AF65-F5344CB8AC3E}">
        <p14:creationId xmlns:p14="http://schemas.microsoft.com/office/powerpoint/2010/main" val="3879510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8A467F30-65EE-4960-8129-3567CE0A18A0}" type="datetimeFigureOut">
              <a:rPr lang="he-IL" smtClean="0"/>
              <a:t>י"ג/שבט/תשפ"א</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6201C55-FD99-4D6F-AC32-BC0C8BF2EF69}" type="slidenum">
              <a:rPr lang="he-IL" smtClean="0"/>
              <a:t>‹#›</a:t>
            </a:fld>
            <a:endParaRPr lang="he-IL"/>
          </a:p>
        </p:txBody>
      </p:sp>
    </p:spTree>
    <p:extLst>
      <p:ext uri="{BB962C8B-B14F-4D97-AF65-F5344CB8AC3E}">
        <p14:creationId xmlns:p14="http://schemas.microsoft.com/office/powerpoint/2010/main" val="2185489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A467F30-65EE-4960-8129-3567CE0A18A0}" type="datetimeFigureOut">
              <a:rPr lang="he-IL" smtClean="0"/>
              <a:t>י"ג/שבט/תשפ"א</a:t>
            </a:fld>
            <a:endParaRPr lang="he-I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6201C55-FD99-4D6F-AC32-BC0C8BF2EF69}" type="slidenum">
              <a:rPr lang="he-IL" smtClean="0"/>
              <a:t>‹#›</a:t>
            </a:fld>
            <a:endParaRPr lang="he-IL"/>
          </a:p>
        </p:txBody>
      </p:sp>
    </p:spTree>
    <p:extLst>
      <p:ext uri="{BB962C8B-B14F-4D97-AF65-F5344CB8AC3E}">
        <p14:creationId xmlns:p14="http://schemas.microsoft.com/office/powerpoint/2010/main" val="1544575617"/>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k1UhOHXduQ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651000" y="292101"/>
            <a:ext cx="9677400" cy="1460500"/>
          </a:xfrm>
        </p:spPr>
        <p:txBody>
          <a:bodyPr>
            <a:normAutofit/>
          </a:bodyPr>
          <a:lstStyle/>
          <a:p>
            <a:pPr algn="r"/>
            <a:r>
              <a:rPr lang="ar-SA" sz="4000" b="1" dirty="0" smtClean="0"/>
              <a:t>*هجرة الرسول صلى الله علية وسلم الى يثرب عام(622م):-</a:t>
            </a:r>
            <a:endParaRPr lang="he-IL" sz="4000" b="1" dirty="0"/>
          </a:p>
        </p:txBody>
      </p:sp>
      <p:sp>
        <p:nvSpPr>
          <p:cNvPr id="3" name="כותרת משנה 2"/>
          <p:cNvSpPr>
            <a:spLocks noGrp="1"/>
          </p:cNvSpPr>
          <p:nvPr>
            <p:ph type="subTitle" idx="1"/>
          </p:nvPr>
        </p:nvSpPr>
        <p:spPr>
          <a:xfrm>
            <a:off x="2184400" y="2095500"/>
            <a:ext cx="9144000" cy="3263900"/>
          </a:xfrm>
        </p:spPr>
        <p:txBody>
          <a:bodyPr>
            <a:normAutofit fontScale="92500"/>
          </a:bodyPr>
          <a:lstStyle/>
          <a:p>
            <a:pPr algn="r"/>
            <a:endParaRPr lang="ar-SA" sz="2800" dirty="0" smtClean="0"/>
          </a:p>
          <a:p>
            <a:pPr marL="457200" indent="-457200" algn="r">
              <a:buFont typeface="Arial" panose="020B0604020202020204" pitchFamily="34" charset="0"/>
              <a:buChar char="•"/>
            </a:pPr>
            <a:r>
              <a:rPr lang="ar-SA" sz="3600" dirty="0" smtClean="0"/>
              <a:t>الهجرة الى </a:t>
            </a:r>
            <a:r>
              <a:rPr lang="ar-SA" sz="3600" dirty="0"/>
              <a:t>يثرب سنه 622م (</a:t>
            </a:r>
            <a:r>
              <a:rPr lang="ar-SA" sz="3600" dirty="0" smtClean="0"/>
              <a:t>الهجرة الكبيرة):</a:t>
            </a:r>
          </a:p>
          <a:p>
            <a:pPr marL="457200" indent="-457200" algn="r">
              <a:buFont typeface="Arial" panose="020B0604020202020204" pitchFamily="34" charset="0"/>
              <a:buChar char="•"/>
            </a:pPr>
            <a:r>
              <a:rPr lang="ar-SA" sz="3600" dirty="0" smtClean="0"/>
              <a:t>تقع </a:t>
            </a:r>
            <a:r>
              <a:rPr lang="ar-SA" sz="3600" dirty="0"/>
              <a:t>يثرب الى شمال من </a:t>
            </a:r>
            <a:r>
              <a:rPr lang="ar-SA" sz="3600" dirty="0" smtClean="0"/>
              <a:t>مكة </a:t>
            </a:r>
            <a:r>
              <a:rPr lang="ar-SA" sz="3600" dirty="0"/>
              <a:t>سكانها عرب و اخرى قبائل </a:t>
            </a:r>
            <a:r>
              <a:rPr lang="ar-SA" sz="3600" dirty="0" smtClean="0"/>
              <a:t>يهودية </a:t>
            </a:r>
            <a:r>
              <a:rPr lang="ar-SA" sz="3600" dirty="0"/>
              <a:t>و اهم القبائل </a:t>
            </a:r>
            <a:r>
              <a:rPr lang="ar-SA" sz="3600" dirty="0" smtClean="0"/>
              <a:t>العربية كانت: قبيلتي </a:t>
            </a:r>
            <a:r>
              <a:rPr lang="ar-SA" sz="3600" dirty="0"/>
              <a:t>الاوس و الخزرج اللتان دخلتا الاسلام فيما بعد وقبائل </a:t>
            </a:r>
            <a:r>
              <a:rPr lang="ar-SA" sz="3600" dirty="0" smtClean="0"/>
              <a:t>يهودية </a:t>
            </a:r>
            <a:r>
              <a:rPr lang="ar-SA" sz="3600" dirty="0"/>
              <a:t>اخرى مثل : قبيلة </a:t>
            </a:r>
            <a:r>
              <a:rPr lang="ar-SA" sz="3600" dirty="0" smtClean="0"/>
              <a:t>قينقاع </a:t>
            </a:r>
            <a:r>
              <a:rPr lang="ar-SA" sz="3600" dirty="0"/>
              <a:t>.</a:t>
            </a:r>
            <a:endParaRPr lang="he-IL" sz="3600" dirty="0"/>
          </a:p>
        </p:txBody>
      </p:sp>
    </p:spTree>
    <p:extLst>
      <p:ext uri="{BB962C8B-B14F-4D97-AF65-F5344CB8AC3E}">
        <p14:creationId xmlns:p14="http://schemas.microsoft.com/office/powerpoint/2010/main" val="1744723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838200" y="2768599"/>
            <a:ext cx="10502900" cy="3408363"/>
          </a:xfrm>
        </p:spPr>
        <p:txBody>
          <a:bodyPr/>
          <a:lstStyle/>
          <a:p>
            <a:r>
              <a:rPr lang="en-US" dirty="0" smtClean="0">
                <a:hlinkClick r:id="rId2"/>
              </a:rPr>
              <a:t>https://www.youtube.com/watch?v=k1UhOHXduQQ</a:t>
            </a:r>
            <a:endParaRPr lang="he-IL" dirty="0"/>
          </a:p>
        </p:txBody>
      </p:sp>
    </p:spTree>
    <p:extLst>
      <p:ext uri="{BB962C8B-B14F-4D97-AF65-F5344CB8AC3E}">
        <p14:creationId xmlns:p14="http://schemas.microsoft.com/office/powerpoint/2010/main" val="760467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3632200" y="812800"/>
            <a:ext cx="5321300" cy="2044700"/>
          </a:xfrm>
        </p:spPr>
        <p:txBody>
          <a:bodyPr>
            <a:normAutofit/>
          </a:bodyPr>
          <a:lstStyle/>
          <a:p>
            <a:r>
              <a:rPr lang="ar-SA" dirty="0" smtClean="0"/>
              <a:t>سير الهجرة</a:t>
            </a:r>
            <a:br>
              <a:rPr lang="ar-SA" dirty="0" smtClean="0"/>
            </a:br>
            <a:endParaRPr lang="he-IL" dirty="0"/>
          </a:p>
        </p:txBody>
      </p:sp>
      <p:sp>
        <p:nvSpPr>
          <p:cNvPr id="3" name="כותרת משנה 2"/>
          <p:cNvSpPr>
            <a:spLocks noGrp="1"/>
          </p:cNvSpPr>
          <p:nvPr>
            <p:ph type="subTitle" idx="1"/>
          </p:nvPr>
        </p:nvSpPr>
        <p:spPr>
          <a:xfrm>
            <a:off x="1543050" y="2336800"/>
            <a:ext cx="9499600" cy="3492500"/>
          </a:xfrm>
        </p:spPr>
        <p:txBody>
          <a:bodyPr>
            <a:noAutofit/>
          </a:bodyPr>
          <a:lstStyle/>
          <a:p>
            <a:pPr algn="r"/>
            <a:r>
              <a:rPr lang="ar-SA" sz="2800" dirty="0" smtClean="0"/>
              <a:t>وصل </a:t>
            </a:r>
            <a:r>
              <a:rPr lang="ar-SA" sz="2800" dirty="0"/>
              <a:t>النبي الى يثرب و هناك استقبل </a:t>
            </a:r>
            <a:r>
              <a:rPr lang="ar-SA" sz="2800" dirty="0" smtClean="0"/>
              <a:t>بالأهازيج (بسعادة)من </a:t>
            </a:r>
            <a:r>
              <a:rPr lang="ar-SA" sz="2800" dirty="0"/>
              <a:t>اهل يثرب لقب المسلمين الذين هاجروا مع النبي محمد الى يثرب </a:t>
            </a:r>
            <a:r>
              <a:rPr lang="ar-SA" sz="2800" dirty="0" smtClean="0"/>
              <a:t>ب المهاجرين </a:t>
            </a:r>
            <a:r>
              <a:rPr lang="ar-SA" sz="2800" dirty="0"/>
              <a:t>اما اهل يثرب فلقبوا </a:t>
            </a:r>
            <a:r>
              <a:rPr lang="ar-SA" sz="2800" dirty="0" smtClean="0"/>
              <a:t>بالأنصار </a:t>
            </a:r>
            <a:r>
              <a:rPr lang="ar-SA" sz="2800" dirty="0"/>
              <a:t>و عندما وصل النبي الى قباء و هي منطقه على مشارف </a:t>
            </a:r>
            <a:r>
              <a:rPr lang="ar-SA" sz="2800" dirty="0" smtClean="0"/>
              <a:t>المدينة المنورة </a:t>
            </a:r>
            <a:r>
              <a:rPr lang="ar-SA" sz="2800" dirty="0"/>
              <a:t>هناك اسس مسجد قباء و عندما وصل النبي الى مدينة يثرب سارت به الناقه الى مكان ما </a:t>
            </a:r>
            <a:r>
              <a:rPr lang="ar-SA" sz="2800" dirty="0" smtClean="0"/>
              <a:t>واين </a:t>
            </a:r>
            <a:r>
              <a:rPr lang="ar-SA" sz="2800" dirty="0"/>
              <a:t>جلست الناقه اشترى النبي قطعة ارض و اقام حي للمهاجريين و من ثم مسجد سماه المسجد النبوي </a:t>
            </a:r>
            <a:r>
              <a:rPr lang="ar-SA" sz="2800" dirty="0" smtClean="0"/>
              <a:t>الشريف.</a:t>
            </a:r>
            <a:endParaRPr lang="ar-SA" sz="2800" dirty="0"/>
          </a:p>
        </p:txBody>
      </p:sp>
    </p:spTree>
    <p:extLst>
      <p:ext uri="{BB962C8B-B14F-4D97-AF65-F5344CB8AC3E}">
        <p14:creationId xmlns:p14="http://schemas.microsoft.com/office/powerpoint/2010/main" val="3406099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816100" y="165100"/>
            <a:ext cx="9283700" cy="1651000"/>
          </a:xfrm>
        </p:spPr>
        <p:txBody>
          <a:bodyPr>
            <a:normAutofit/>
          </a:bodyPr>
          <a:lstStyle/>
          <a:p>
            <a:r>
              <a:rPr lang="ar-SA" sz="5400" dirty="0" smtClean="0"/>
              <a:t>أسباب الهجرة </a:t>
            </a:r>
            <a:r>
              <a:rPr lang="ar-SA" sz="5400" dirty="0"/>
              <a:t>الى يثرب </a:t>
            </a:r>
            <a:endParaRPr lang="he-IL" sz="5400" dirty="0"/>
          </a:p>
        </p:txBody>
      </p:sp>
      <p:sp>
        <p:nvSpPr>
          <p:cNvPr id="3" name="כותרת משנה 2"/>
          <p:cNvSpPr>
            <a:spLocks noGrp="1"/>
          </p:cNvSpPr>
          <p:nvPr>
            <p:ph type="subTitle" idx="1"/>
          </p:nvPr>
        </p:nvSpPr>
        <p:spPr>
          <a:xfrm>
            <a:off x="88900" y="2286000"/>
            <a:ext cx="11887200" cy="3898900"/>
          </a:xfrm>
        </p:spPr>
        <p:txBody>
          <a:bodyPr>
            <a:normAutofit/>
          </a:bodyPr>
          <a:lstStyle/>
          <a:p>
            <a:pPr marL="457200" indent="-457200" algn="r">
              <a:buFont typeface="+mj-lt"/>
              <a:buAutoNum type="arabicPeriod"/>
            </a:pPr>
            <a:r>
              <a:rPr lang="ar-SA" sz="2800" dirty="0" smtClean="0"/>
              <a:t>اضطهاد كفار قريش للرسول والمسلمين الى عبادة الهة الإباء والاجداد ثم قرارهم بقتل الرسول صلى الله علية وسلم.</a:t>
            </a:r>
          </a:p>
          <a:p>
            <a:pPr marL="457200" indent="-457200" algn="r">
              <a:buFont typeface="+mj-lt"/>
              <a:buAutoNum type="arabicPeriod"/>
            </a:pPr>
            <a:r>
              <a:rPr lang="ar-SA" sz="2800" dirty="0" smtClean="0"/>
              <a:t>مبايعة جماعة الالوس والخزرج للرسول في العقبة الثانية.</a:t>
            </a:r>
          </a:p>
          <a:p>
            <a:pPr marL="457200" indent="-457200" algn="r">
              <a:buFont typeface="+mj-lt"/>
              <a:buAutoNum type="arabicPeriod"/>
            </a:pPr>
            <a:r>
              <a:rPr lang="ar-SA" sz="2800" dirty="0" smtClean="0"/>
              <a:t>مجيء الرسول الى يثرب سيكون وسيطا بين الاوس والخزرج ليحافظ على حالة السلم.</a:t>
            </a:r>
          </a:p>
          <a:p>
            <a:pPr marL="457200" indent="-457200" algn="r">
              <a:buFont typeface="+mj-lt"/>
              <a:buAutoNum type="arabicPeriod"/>
            </a:pPr>
            <a:r>
              <a:rPr lang="ar-SA" sz="2800" dirty="0" smtClean="0"/>
              <a:t>مناصرة الاوس والخزرج الرسول وقبول دعوته الى عبادة الله الواحد الاحد.</a:t>
            </a:r>
          </a:p>
          <a:p>
            <a:pPr marL="457200" indent="-457200" algn="r">
              <a:buFont typeface="+mj-lt"/>
              <a:buAutoNum type="arabicPeriod"/>
            </a:pPr>
            <a:r>
              <a:rPr lang="ar-SA" sz="2800" dirty="0" smtClean="0"/>
              <a:t>وجود اخوال الرسول من بني النجار في يثرب.</a:t>
            </a:r>
            <a:endParaRPr lang="he-IL" sz="2800" dirty="0"/>
          </a:p>
        </p:txBody>
      </p:sp>
    </p:spTree>
    <p:extLst>
      <p:ext uri="{BB962C8B-B14F-4D97-AF65-F5344CB8AC3E}">
        <p14:creationId xmlns:p14="http://schemas.microsoft.com/office/powerpoint/2010/main" val="42361928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596900" y="-592137"/>
            <a:ext cx="10553700" cy="2459037"/>
          </a:xfrm>
        </p:spPr>
        <p:txBody>
          <a:bodyPr>
            <a:normAutofit/>
          </a:bodyPr>
          <a:lstStyle/>
          <a:p>
            <a:pPr algn="r"/>
            <a:r>
              <a:rPr lang="ar-SA" sz="4000" u="sng" dirty="0" smtClean="0"/>
              <a:t>*الرسول صلى الله علية وسلم في المدينة المنورة</a:t>
            </a:r>
            <a:endParaRPr lang="he-IL" sz="4000" u="sng" dirty="0"/>
          </a:p>
        </p:txBody>
      </p:sp>
      <p:sp>
        <p:nvSpPr>
          <p:cNvPr id="3" name="כותרת משנה 2"/>
          <p:cNvSpPr>
            <a:spLocks noGrp="1"/>
          </p:cNvSpPr>
          <p:nvPr>
            <p:ph type="subTitle" idx="1"/>
          </p:nvPr>
        </p:nvSpPr>
        <p:spPr>
          <a:xfrm>
            <a:off x="1066800" y="2209800"/>
            <a:ext cx="10464800" cy="3403600"/>
          </a:xfrm>
        </p:spPr>
        <p:txBody>
          <a:bodyPr>
            <a:normAutofit fontScale="85000" lnSpcReduction="20000"/>
          </a:bodyPr>
          <a:lstStyle/>
          <a:p>
            <a:pPr lvl="0" algn="r">
              <a:buClr>
                <a:srgbClr val="A9A57C"/>
              </a:buClr>
            </a:pPr>
            <a:r>
              <a:rPr lang="ar-SA" sz="3600" dirty="0" smtClean="0">
                <a:solidFill>
                  <a:srgbClr val="565555"/>
                </a:solidFill>
                <a:latin typeface="Lucida Grande"/>
              </a:rPr>
              <a:t>عندما و صل النبي محمد الى مدينه يثرب قام بعدة اعمال في المدينة و هي:</a:t>
            </a:r>
          </a:p>
          <a:p>
            <a:pPr lvl="0" algn="r">
              <a:buClr>
                <a:srgbClr val="A9A57C"/>
              </a:buClr>
            </a:pPr>
            <a:r>
              <a:rPr lang="ar-SA" sz="3600" dirty="0" smtClean="0">
                <a:solidFill>
                  <a:srgbClr val="565555"/>
                </a:solidFill>
                <a:latin typeface="Lucida Grande"/>
              </a:rPr>
              <a:t>1.نجاحه في التوفيق بين قبيلتي الاوس و الخزرج .</a:t>
            </a:r>
          </a:p>
          <a:p>
            <a:pPr lvl="0" algn="r">
              <a:buClr>
                <a:srgbClr val="A9A57C"/>
              </a:buClr>
            </a:pPr>
            <a:r>
              <a:rPr lang="ar-SA" sz="3600" dirty="0" smtClean="0">
                <a:solidFill>
                  <a:srgbClr val="565555"/>
                </a:solidFill>
                <a:latin typeface="Lucida Grande"/>
              </a:rPr>
              <a:t> 2.قيامه بالمؤاخاة بين الانصار و المهاجرين .</a:t>
            </a:r>
          </a:p>
          <a:p>
            <a:pPr lvl="0" algn="r">
              <a:buClr>
                <a:srgbClr val="A9A57C"/>
              </a:buClr>
            </a:pPr>
            <a:r>
              <a:rPr lang="ar-SA" sz="3600" dirty="0" smtClean="0">
                <a:solidFill>
                  <a:srgbClr val="565555"/>
                </a:solidFill>
                <a:latin typeface="Lucida Grande"/>
              </a:rPr>
              <a:t>3. قيامه بتنظيم المجتمع الاسلامي حسب الشريعة و السنه النبوية.</a:t>
            </a:r>
          </a:p>
          <a:p>
            <a:pPr lvl="0" algn="r">
              <a:buClr>
                <a:srgbClr val="A9A57C"/>
              </a:buClr>
            </a:pPr>
            <a:r>
              <a:rPr lang="ar-SA" sz="3600" dirty="0" smtClean="0">
                <a:solidFill>
                  <a:srgbClr val="565555"/>
                </a:solidFill>
                <a:latin typeface="Lucida Grande"/>
              </a:rPr>
              <a:t>4. قيامه بجعل يوم الجمعة يوم الصلاة  للاستلام .</a:t>
            </a:r>
          </a:p>
          <a:p>
            <a:endParaRPr lang="he-IL" dirty="0"/>
          </a:p>
        </p:txBody>
      </p:sp>
    </p:spTree>
    <p:extLst>
      <p:ext uri="{BB962C8B-B14F-4D97-AF65-F5344CB8AC3E}">
        <p14:creationId xmlns:p14="http://schemas.microsoft.com/office/powerpoint/2010/main" val="17187465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054100" y="1409700"/>
            <a:ext cx="10198100" cy="3834896"/>
          </a:xfrm>
          <a:prstGeom prst="rect">
            <a:avLst/>
          </a:prstGeom>
        </p:spPr>
        <p:txBody>
          <a:bodyPr wrap="square">
            <a:spAutoFit/>
          </a:bodyPr>
          <a:lstStyle/>
          <a:p>
            <a:pPr lvl="0">
              <a:spcBef>
                <a:spcPct val="20000"/>
              </a:spcBef>
              <a:buClr>
                <a:srgbClr val="A9A57C"/>
              </a:buClr>
            </a:pPr>
            <a:r>
              <a:rPr lang="ar-SA" sz="3200" dirty="0" smtClean="0">
                <a:solidFill>
                  <a:srgbClr val="565555"/>
                </a:solidFill>
                <a:latin typeface="Lucida Grande"/>
              </a:rPr>
              <a:t>5- قيامه بتحويل القبلة(و هي جهت الصلاة عند المسلمين) من بيت المقدس في القدس الى مكة المكرمة.</a:t>
            </a:r>
          </a:p>
          <a:p>
            <a:pPr lvl="0">
              <a:spcBef>
                <a:spcPct val="20000"/>
              </a:spcBef>
              <a:buClr>
                <a:srgbClr val="A9A57C"/>
              </a:buClr>
            </a:pPr>
            <a:r>
              <a:rPr lang="ar-SA" sz="3200" dirty="0" smtClean="0">
                <a:solidFill>
                  <a:srgbClr val="565555"/>
                </a:solidFill>
                <a:latin typeface="Lucida Grande"/>
              </a:rPr>
              <a:t>6- قيامه بتأسيس الدولة الاسلامية و جعل المدينة المنورة عاصمه لها .</a:t>
            </a:r>
          </a:p>
          <a:p>
            <a:pPr lvl="0">
              <a:spcBef>
                <a:spcPct val="20000"/>
              </a:spcBef>
              <a:buClr>
                <a:srgbClr val="A9A57C"/>
              </a:buClr>
            </a:pPr>
            <a:r>
              <a:rPr lang="ar-SA" sz="3200" dirty="0" smtClean="0">
                <a:solidFill>
                  <a:srgbClr val="565555"/>
                </a:solidFill>
                <a:latin typeface="Lucida Grande"/>
              </a:rPr>
              <a:t>7- جعل مدينة يثرب نقطه انطلاق الجيش الاسلامي في جميع  الحروبات .</a:t>
            </a:r>
          </a:p>
          <a:p>
            <a:pPr lvl="0">
              <a:spcBef>
                <a:spcPct val="20000"/>
              </a:spcBef>
              <a:buClr>
                <a:srgbClr val="A9A57C"/>
              </a:buClr>
            </a:pPr>
            <a:r>
              <a:rPr lang="ar-SA" sz="3200" dirty="0" smtClean="0">
                <a:solidFill>
                  <a:srgbClr val="565555"/>
                </a:solidFill>
                <a:latin typeface="Lucida Grande"/>
              </a:rPr>
              <a:t>8- قيامه بإلغاء نظام الثأر, وأد البنات, وشرب الخمرة.</a:t>
            </a:r>
            <a:endParaRPr lang="ar-SA" sz="3200" dirty="0">
              <a:solidFill>
                <a:srgbClr val="565555"/>
              </a:solidFill>
              <a:latin typeface="Lucida Grande"/>
            </a:endParaRPr>
          </a:p>
        </p:txBody>
      </p:sp>
    </p:spTree>
    <p:extLst>
      <p:ext uri="{BB962C8B-B14F-4D97-AF65-F5344CB8AC3E}">
        <p14:creationId xmlns:p14="http://schemas.microsoft.com/office/powerpoint/2010/main" val="362518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4292600" y="347663"/>
            <a:ext cx="6375400" cy="1379537"/>
          </a:xfrm>
        </p:spPr>
        <p:txBody>
          <a:bodyPr/>
          <a:lstStyle/>
          <a:p>
            <a:r>
              <a:rPr lang="ar-SA" b="1" dirty="0" smtClean="0"/>
              <a:t>*صحيفة عهد الأمة: </a:t>
            </a:r>
            <a:endParaRPr lang="he-IL" dirty="0"/>
          </a:p>
        </p:txBody>
      </p:sp>
      <p:sp>
        <p:nvSpPr>
          <p:cNvPr id="3" name="כותרת משנה 2"/>
          <p:cNvSpPr>
            <a:spLocks noGrp="1"/>
          </p:cNvSpPr>
          <p:nvPr>
            <p:ph type="subTitle" idx="1"/>
          </p:nvPr>
        </p:nvSpPr>
        <p:spPr>
          <a:xfrm>
            <a:off x="1524000" y="2552700"/>
            <a:ext cx="9525000" cy="2705100"/>
          </a:xfrm>
        </p:spPr>
        <p:txBody>
          <a:bodyPr>
            <a:normAutofit lnSpcReduction="10000"/>
          </a:bodyPr>
          <a:lstStyle/>
          <a:p>
            <a:pPr algn="r"/>
            <a:r>
              <a:rPr lang="ar-SA" sz="3600" dirty="0" smtClean="0">
                <a:ea typeface="Calibri"/>
              </a:rPr>
              <a:t>وهو بمثابة دستور وضعه الرسول  صلى الله علية وسلم بعد هجرته الى يثرب بهدف تنظيم العلاقات بين المسلمين مع بعضهم البعض وبين المسلمين من جهة واليهود من جهة اخرى وكذلك بين المسلمين من جهة وقريش من جهة اخرى .</a:t>
            </a:r>
            <a:endParaRPr lang="ar-SA" sz="3600" dirty="0"/>
          </a:p>
        </p:txBody>
      </p:sp>
    </p:spTree>
    <p:extLst>
      <p:ext uri="{BB962C8B-B14F-4D97-AF65-F5344CB8AC3E}">
        <p14:creationId xmlns:p14="http://schemas.microsoft.com/office/powerpoint/2010/main" val="2806003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397500" y="624110"/>
            <a:ext cx="6107112" cy="1280890"/>
          </a:xfrm>
        </p:spPr>
        <p:txBody>
          <a:bodyPr/>
          <a:lstStyle/>
          <a:p>
            <a:r>
              <a:rPr lang="ar-SA" b="1" u="sng" dirty="0" smtClean="0">
                <a:ea typeface="Calibri"/>
                <a:cs typeface="Arial"/>
              </a:rPr>
              <a:t>اهم البنود التي وردت في عهد الامة:</a:t>
            </a:r>
            <a:endParaRPr lang="he-IL" dirty="0"/>
          </a:p>
        </p:txBody>
      </p:sp>
      <p:sp>
        <p:nvSpPr>
          <p:cNvPr id="3" name="מציין מיקום תוכן 2"/>
          <p:cNvSpPr>
            <a:spLocks noGrp="1"/>
          </p:cNvSpPr>
          <p:nvPr>
            <p:ph idx="1"/>
          </p:nvPr>
        </p:nvSpPr>
        <p:spPr>
          <a:xfrm>
            <a:off x="368300" y="1825624"/>
            <a:ext cx="10985500" cy="4384675"/>
          </a:xfrm>
        </p:spPr>
        <p:txBody>
          <a:bodyPr/>
          <a:lstStyle/>
          <a:p>
            <a:pPr marL="0" indent="0">
              <a:lnSpc>
                <a:spcPct val="115000"/>
              </a:lnSpc>
              <a:spcAft>
                <a:spcPts val="1000"/>
              </a:spcAft>
              <a:buNone/>
            </a:pPr>
            <a:r>
              <a:rPr lang="ar-SA" sz="3200" dirty="0" smtClean="0">
                <a:ea typeface="Calibri"/>
              </a:rPr>
              <a:t>1-تحديد وتعميم العلاقة بين المسلمين في المدينة المنورة مع بعضهم البعض بدون تمييز بين المهاجرين والانصار وبين الاوس والخزرج فكلهم امة اسلامية واحدة على مختلف انتمائهم القبلي .</a:t>
            </a:r>
          </a:p>
          <a:p>
            <a:pPr marL="0" indent="0">
              <a:lnSpc>
                <a:spcPct val="115000"/>
              </a:lnSpc>
              <a:spcAft>
                <a:spcPts val="1000"/>
              </a:spcAft>
              <a:buNone/>
            </a:pPr>
            <a:r>
              <a:rPr lang="ar-SA" sz="3200" dirty="0" smtClean="0">
                <a:ea typeface="Calibri"/>
              </a:rPr>
              <a:t>2-تحديد وتنظيم العلاقات بين المسلمين واليهود حيث اقرت الصحيفة الحرية الدينية فلليهود دينهم , أي ان الصحيفة لم تجبر اليهود على اعتناق الاسلام (دخول الاسلام).</a:t>
            </a:r>
          </a:p>
          <a:p>
            <a:pPr marL="0" indent="0">
              <a:buNone/>
            </a:pPr>
            <a:endParaRPr lang="he-IL" dirty="0"/>
          </a:p>
        </p:txBody>
      </p:sp>
    </p:spTree>
    <p:extLst>
      <p:ext uri="{BB962C8B-B14F-4D97-AF65-F5344CB8AC3E}">
        <p14:creationId xmlns:p14="http://schemas.microsoft.com/office/powerpoint/2010/main" val="685396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2222500" y="1422400"/>
            <a:ext cx="9245600" cy="4183709"/>
          </a:xfrm>
          <a:prstGeom prst="rect">
            <a:avLst/>
          </a:prstGeom>
        </p:spPr>
        <p:txBody>
          <a:bodyPr wrap="square">
            <a:spAutoFit/>
          </a:bodyPr>
          <a:lstStyle/>
          <a:p>
            <a:pPr>
              <a:lnSpc>
                <a:spcPct val="115000"/>
              </a:lnSpc>
              <a:spcAft>
                <a:spcPts val="1000"/>
              </a:spcAft>
            </a:pPr>
            <a:r>
              <a:rPr lang="ar-SA" sz="2800" dirty="0" smtClean="0">
                <a:ea typeface="Calibri"/>
              </a:rPr>
              <a:t>3-تنظيم عادة الاخذ بالثأر حيث اصبحت المسؤولية جماعية على الامة الاسلامية وليس على اهل القتيل فقط , أي الرسول لم يمنع الثأر بل قصد ان يبقى رادعا امام القاتل.</a:t>
            </a:r>
            <a:endParaRPr lang="ar-SA" sz="2800" dirty="0">
              <a:ea typeface="Calibri"/>
            </a:endParaRPr>
          </a:p>
          <a:p>
            <a:pPr>
              <a:lnSpc>
                <a:spcPct val="115000"/>
              </a:lnSpc>
              <a:spcAft>
                <a:spcPts val="1000"/>
              </a:spcAft>
            </a:pPr>
            <a:r>
              <a:rPr lang="ar-SA" sz="2800" dirty="0" smtClean="0">
                <a:ea typeface="Calibri"/>
              </a:rPr>
              <a:t>4-تنظيم العلاقات مع اليهود حيث يلزم اليهود والمسلمين بالوقوف معا للدفاع عن المدينة المنورة اذا تعرضت لخطر خارجي.</a:t>
            </a:r>
            <a:endParaRPr lang="en-US" sz="2800" dirty="0" smtClean="0">
              <a:ea typeface="Calibri"/>
              <a:cs typeface="Arial"/>
            </a:endParaRPr>
          </a:p>
          <a:p>
            <a:r>
              <a:rPr lang="ar-SA" sz="2800" dirty="0" smtClean="0">
                <a:ea typeface="Calibri"/>
              </a:rPr>
              <a:t>5- الاعتراف بالرسول  صلى الله علية وسلم بانه السلطة السياسية والدينية العالمية في المدينة المنورة.</a:t>
            </a:r>
            <a:endParaRPr lang="ar-SA" sz="2800" dirty="0"/>
          </a:p>
        </p:txBody>
      </p:sp>
    </p:spTree>
    <p:extLst>
      <p:ext uri="{BB962C8B-B14F-4D97-AF65-F5344CB8AC3E}">
        <p14:creationId xmlns:p14="http://schemas.microsoft.com/office/powerpoint/2010/main" val="2512153532"/>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שן מתפתל">
  <a:themeElements>
    <a:clrScheme name="צהוב">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עשן מתפתל">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עשן מתפתל">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87</TotalTime>
  <Words>496</Words>
  <Application>Microsoft Office PowerPoint</Application>
  <PresentationFormat>מסך רחב</PresentationFormat>
  <Paragraphs>31</Paragraphs>
  <Slides>9</Slides>
  <Notes>0</Notes>
  <HiddenSlides>0</HiddenSlides>
  <MMClips>0</MMClips>
  <ScaleCrop>false</ScaleCrop>
  <HeadingPairs>
    <vt:vector size="6" baseType="variant">
      <vt:variant>
        <vt:lpstr>גופנים בשימוש</vt:lpstr>
      </vt:variant>
      <vt:variant>
        <vt:i4>7</vt:i4>
      </vt:variant>
      <vt:variant>
        <vt:lpstr>ערכת נושא</vt:lpstr>
      </vt:variant>
      <vt:variant>
        <vt:i4>1</vt:i4>
      </vt:variant>
      <vt:variant>
        <vt:lpstr>כותרות שקופיות</vt:lpstr>
      </vt:variant>
      <vt:variant>
        <vt:i4>9</vt:i4>
      </vt:variant>
    </vt:vector>
  </HeadingPairs>
  <TitlesOfParts>
    <vt:vector size="17" baseType="lpstr">
      <vt:lpstr>Arial</vt:lpstr>
      <vt:lpstr>Calibri</vt:lpstr>
      <vt:lpstr>Century Gothic</vt:lpstr>
      <vt:lpstr>Gisha</vt:lpstr>
      <vt:lpstr>Lucida Grande</vt:lpstr>
      <vt:lpstr>Tahoma</vt:lpstr>
      <vt:lpstr>Wingdings 3</vt:lpstr>
      <vt:lpstr>עשן מתפתל</vt:lpstr>
      <vt:lpstr>*هجرة الرسول صلى الله علية وسلم الى يثرب عام(622م):-</vt:lpstr>
      <vt:lpstr>מצגת של PowerPoint</vt:lpstr>
      <vt:lpstr>سير الهجرة </vt:lpstr>
      <vt:lpstr>أسباب الهجرة الى يثرب </vt:lpstr>
      <vt:lpstr>*الرسول صلى الله علية وسلم في المدينة المنورة</vt:lpstr>
      <vt:lpstr>מצגת של PowerPoint</vt:lpstr>
      <vt:lpstr>*صحيفة عهد الأمة: </vt:lpstr>
      <vt:lpstr>اهم البنود التي وردت في عهد الامة:</vt:lpstr>
      <vt:lpstr>מצגת של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هجرة الرسول صلى الله علية وسلم الى يثرب عام(622م)</dc:title>
  <dc:creator>user</dc:creator>
  <cp:lastModifiedBy>user</cp:lastModifiedBy>
  <cp:revision>7</cp:revision>
  <dcterms:created xsi:type="dcterms:W3CDTF">2021-01-13T14:31:22Z</dcterms:created>
  <dcterms:modified xsi:type="dcterms:W3CDTF">2021-01-26T16:23:20Z</dcterms:modified>
</cp:coreProperties>
</file>