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3"/>
    <p:sldMasterId id="2147483655" r:id="rId4"/>
    <p:sldMasterId id="2147483659" r:id="rId5"/>
  </p:sldMasterIdLst>
  <p:notesMasterIdLst>
    <p:notesMasterId r:id="rId23"/>
  </p:notesMasterIdLst>
  <p:handoutMasterIdLst>
    <p:handoutMasterId r:id="rId24"/>
  </p:handoutMasterIdLst>
  <p:sldIdLst>
    <p:sldId id="256" r:id="rId6"/>
    <p:sldId id="273" r:id="rId7"/>
    <p:sldId id="257" r:id="rId8"/>
    <p:sldId id="258" r:id="rId9"/>
    <p:sldId id="259" r:id="rId10"/>
    <p:sldId id="260" r:id="rId11"/>
    <p:sldId id="261" r:id="rId12"/>
    <p:sldId id="272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DF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22" autoAdjust="0"/>
    <p:restoredTop sz="94660"/>
  </p:normalViewPr>
  <p:slideViewPr>
    <p:cSldViewPr>
      <p:cViewPr>
        <p:scale>
          <a:sx n="76" d="100"/>
          <a:sy n="76" d="100"/>
        </p:scale>
        <p:origin x="-122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slide" Target="slides/slide13.xml" /><Relationship Id="rId26" Type="http://schemas.openxmlformats.org/officeDocument/2006/relationships/viewProps" Target="viewProps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6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5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1.xml" /><Relationship Id="rId20" Type="http://schemas.openxmlformats.org/officeDocument/2006/relationships/slide" Target="slides/slide15.xml" /><Relationship Id="rId1" Type="http://schemas.openxmlformats.org/officeDocument/2006/relationships/customXml" Target="../customXml/item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24" Type="http://schemas.openxmlformats.org/officeDocument/2006/relationships/handoutMaster" Target="handoutMasters/handoutMaster1.xml" /><Relationship Id="rId5" Type="http://schemas.openxmlformats.org/officeDocument/2006/relationships/slideMaster" Target="slideMasters/slideMaster3.xml" /><Relationship Id="rId15" Type="http://schemas.openxmlformats.org/officeDocument/2006/relationships/slide" Target="slides/slide10.xml" /><Relationship Id="rId23" Type="http://schemas.openxmlformats.org/officeDocument/2006/relationships/notesMaster" Target="notesMasters/notesMaster1.xml" /><Relationship Id="rId28" Type="http://schemas.openxmlformats.org/officeDocument/2006/relationships/tableStyles" Target="tableStyles.xml" /><Relationship Id="rId10" Type="http://schemas.openxmlformats.org/officeDocument/2006/relationships/slide" Target="slides/slide5.xml" /><Relationship Id="rId19" Type="http://schemas.openxmlformats.org/officeDocument/2006/relationships/slide" Target="slides/slide14.xml" /><Relationship Id="rId4" Type="http://schemas.openxmlformats.org/officeDocument/2006/relationships/slideMaster" Target="slideMasters/slideMaster2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slide" Target="slides/slide17.xml" /><Relationship Id="rId27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DF91BF33-F8B9-407E-B211-0797B03146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DA80C094-EA51-41A2-86A5-C0ADE228087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007F6790-0316-493E-BE71-F995492A8BF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>
            <a:extLst>
              <a:ext uri="{FF2B5EF4-FFF2-40B4-BE49-F238E27FC236}">
                <a16:creationId xmlns:a16="http://schemas.microsoft.com/office/drawing/2014/main" id="{123AEBDE-D5F6-4C4C-A548-A6E1716D660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fld id="{7164E0A0-BBB4-43C0-85E7-2E262CEEFE61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95BF7946-A256-4922-8D7F-88C20B2A01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18BA554-6521-43ED-A62C-A2A607F438C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30588D0B-4CAC-47A6-9A4C-182FC5F1D55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14900020-A951-4D91-A435-730F1D843E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noProof="0"/>
              <a:t>לחץ כדי לערוך סגנונות טקסט של תבנית בסיס</a:t>
            </a:r>
            <a:endParaRPr lang="en-US" noProof="0"/>
          </a:p>
          <a:p>
            <a:pPr lvl="1"/>
            <a:r>
              <a:rPr lang="he-IL" noProof="0"/>
              <a:t>רמה שנייה</a:t>
            </a:r>
            <a:endParaRPr lang="en-US" noProof="0"/>
          </a:p>
          <a:p>
            <a:pPr lvl="2"/>
            <a:r>
              <a:rPr lang="he-IL" noProof="0"/>
              <a:t>רמה שלישית</a:t>
            </a:r>
            <a:endParaRPr lang="en-US" noProof="0"/>
          </a:p>
          <a:p>
            <a:pPr lvl="3"/>
            <a:r>
              <a:rPr lang="he-IL" noProof="0"/>
              <a:t>רמה רביעית</a:t>
            </a:r>
            <a:endParaRPr lang="en-US" noProof="0"/>
          </a:p>
          <a:p>
            <a:pPr lvl="4"/>
            <a:r>
              <a:rPr lang="he-IL" noProof="0"/>
              <a:t>רמה חמישית</a:t>
            </a:r>
            <a:endParaRPr lang="en-US" noProof="0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73D925CA-FCA9-480E-A714-38051BAB4A7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155BAB2D-180A-45AC-8B07-04BB7F3A0F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fld id="{651B3658-5DF5-4370-8E62-B83B5F345F79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D23E2FFD-277E-402A-8F41-35CF7AF50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A4A68E1-4800-49B5-AD65-9905803D2ADC}" type="slidenum">
              <a:rPr lang="he-IL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AF0A628-C022-495B-A40A-6D4409AB39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916CC97-7DDF-4EC0-8B47-76A7E981C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C4DC102-3EC8-4793-A6EF-E37EA7B513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85EF9AE8-710F-45F5-83D9-B1C9B1237B6B}" type="slidenum">
              <a:rPr lang="he-IL" altLang="en-US"/>
              <a:pPr algn="l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6A69063F-4C5D-4E68-96F3-32BB4FBEF6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14FBD078-B3D8-47AA-9563-85CB2E80B7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00680546-FEAA-4331-83AB-D8CFBD23E1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69A3763B-FD33-4015-A24A-867BF597ABA5}" type="slidenum">
              <a:rPr lang="he-IL" altLang="en-US"/>
              <a:pPr algn="l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433D9B97-4C0C-43CD-9693-87A67E043B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3D2080B-64A9-4932-944A-D3F6F79EE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E44740F2-E507-49C7-9647-1FEF4D6673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A363958-AFEA-4A77-844B-520C7B3E736A}" type="slidenum">
              <a:rPr lang="he-IL" altLang="en-US"/>
              <a:pPr algn="l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98FC906-3AD3-4EEF-A2A7-00B667CC51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D725396B-5BD7-4383-AB06-E33426FAD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89B84E29-B72A-41EA-A84B-3251E05B4D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6F0FCA71-B013-4B22-8B5F-294E7D488B24}" type="slidenum">
              <a:rPr lang="he-IL" altLang="en-US"/>
              <a:pPr algn="l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97055E55-E462-49EB-B062-A524FAAB8F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2CACC16-03CE-4FF5-9BA1-72F21B6AFD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7B394949-A10B-41DE-BCDC-36F32FD4EF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9B8D315-62A8-4B83-BB21-66BEE423B6BE}" type="slidenum">
              <a:rPr lang="he-IL" altLang="en-US"/>
              <a:pPr algn="l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18D62DD-89F1-4DE9-BA73-6908CBD566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5C770FFC-6627-40F2-9631-1409DC189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81588353-B42D-4013-908B-94D937A5EF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1A0E479A-0F4A-4E82-92E9-5E0F1E366968}" type="slidenum">
              <a:rPr lang="he-IL" altLang="en-US"/>
              <a:pPr algn="l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0D2B453-1A9C-4A05-A38E-6A34C233AF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6289EC5C-6972-4AAE-B032-6B694C28B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3D5323E-BA60-478D-85FE-96FC0E805E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6148CBF-8D36-4231-806C-0F4D06A535BB}" type="slidenum">
              <a:rPr lang="he-IL" altLang="en-US"/>
              <a:pPr algn="l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7D7F4A4-7F19-44BC-8F89-E95D49097D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8C90237F-225A-46BE-B9E8-13494CA5AC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0D048DEF-5C41-48FA-AF6D-DBC401173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D9DC72F1-F482-415F-A08D-7821BA51F4FF}" type="slidenum">
              <a:rPr lang="he-IL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E66D080E-B1B3-4AD1-A39F-63F7FCBD75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A926DDD7-13A0-421F-B120-71870529FD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90CF11BF-9335-42B9-B76B-7AA058F2C2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F12B372D-E340-424B-A43C-DB66896BA322}" type="slidenum">
              <a:rPr lang="he-IL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C45653D-F7C1-41ED-B192-6EBACC443E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E4DB1DE0-1376-4FBA-B5BC-835C16AEE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8102463-2DB5-476A-8B0A-9686139322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1701A94-BC4B-414B-8BE0-2A9372D87D3E}" type="slidenum">
              <a:rPr lang="he-IL" altLang="en-US"/>
              <a:pPr algn="l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ED46CD8-E0F9-459E-B745-55627185D6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090638F4-7919-485D-89EA-C82054615D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10BDF75-D4EE-438E-B67E-85D80486A1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E3115E6-F1E9-4C5F-8D30-73D521EA246C}" type="slidenum">
              <a:rPr lang="he-IL" altLang="en-US"/>
              <a:pPr algn="l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9464A44-2E4E-4992-894E-9F8F1EE92A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B7C07D47-0586-41B4-871E-570C09E4EE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69290A0F-EC64-4A64-8480-636EACD0E3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BD8EC95C-2089-49AE-B947-6824FC150C1A}" type="slidenum">
              <a:rPr lang="he-IL" altLang="en-US"/>
              <a:pPr algn="l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1F63D517-5F11-4E89-B21B-B85647EDB6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6707DBDD-36DC-4448-8574-CDBEDEFD4A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9DD7FC65-8406-4EF7-8D6C-42604DA92D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DFEDD1D-BD1A-4632-B24B-BD1EB7CCBC91}" type="slidenum">
              <a:rPr lang="he-IL" altLang="en-US"/>
              <a:pPr algn="l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172381D-81D8-4B45-8B27-B206256CB8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CE94F482-4858-4767-A013-D2C05A183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42179FA1-2C91-4033-BB7E-A677462138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C353FE8-9CAB-4795-80CA-6FA73DE21440}" type="slidenum">
              <a:rPr lang="he-IL" altLang="en-US"/>
              <a:pPr algn="l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5F99026A-5876-48A2-BEC8-C2565D7095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3A0B917C-DAFF-4D7C-8AC2-141E8BAFD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9906219F-6D33-4334-BB93-3C896F1E14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514E12DF-0BAD-4616-9258-E880A7C653C1}" type="slidenum">
              <a:rPr lang="he-IL" altLang="en-US"/>
              <a:pPr algn="l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342A601-DC91-44B9-9581-AE33872CC0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FA6665ED-8928-4478-9EE5-A442904A59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e-IL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>
            <a:extLst>
              <a:ext uri="{FF2B5EF4-FFF2-40B4-BE49-F238E27FC236}">
                <a16:creationId xmlns:a16="http://schemas.microsoft.com/office/drawing/2014/main" id="{931149C1-0678-4472-A572-F939A9288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514160E-DD35-4A23-8201-B6612EA4A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A74076C-1E4F-49B9-B6F7-E8A46965C3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C1DEE33-F1D9-4343-8970-1BF6221AE3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BEF148E0-74C9-44E8-8578-8EA9C0212DA9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932538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6636281-919F-4FF4-8D28-5288012935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975E105B-AEFF-478A-952B-8CD10C6948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57C00C3-87BA-4608-A37F-008CAD553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B8407E-C2F1-4AF1-892F-EEF89B38715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5478893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2390296-E7B2-4ED5-BEBB-5666267033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EBE1BC94-F48E-4FBE-8613-7BA14A57AE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CA2A86D-95FA-4386-8DEA-4053FB0AB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71530F-D20D-4405-B4B2-DA91EEE491E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09565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0D007057-C0A1-44FE-AA4B-CD53883760E0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2E61B385-3BB8-4179-BD75-2C7983B5C564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B1C964E3-1559-43CC-995D-B1DFC36962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165081 w 794"/>
                <a:gd name="T1" fmla="*/ 213170 h 414"/>
                <a:gd name="T2" fmla="*/ 1041929 w 794"/>
                <a:gd name="T3" fmla="*/ 171664 h 414"/>
                <a:gd name="T4" fmla="*/ 816104 w 794"/>
                <a:gd name="T5" fmla="*/ 113430 h 414"/>
                <a:gd name="T6" fmla="*/ 104152 w 794"/>
                <a:gd name="T7" fmla="*/ 0 h 414"/>
                <a:gd name="T8" fmla="*/ 33591 w 794"/>
                <a:gd name="T9" fmla="*/ 10747 h 414"/>
                <a:gd name="T10" fmla="*/ 0 w 794"/>
                <a:gd name="T11" fmla="*/ 44832 h 414"/>
                <a:gd name="T12" fmla="*/ 40936 w 794"/>
                <a:gd name="T13" fmla="*/ 83723 h 414"/>
                <a:gd name="T14" fmla="*/ 836357 w 794"/>
                <a:gd name="T15" fmla="*/ 220863 h 414"/>
                <a:gd name="T16" fmla="*/ 1010635 w 794"/>
                <a:gd name="T17" fmla="*/ 212081 h 414"/>
                <a:gd name="T18" fmla="*/ 1151541 w 794"/>
                <a:gd name="T19" fmla="*/ 223440 h 414"/>
                <a:gd name="T20" fmla="*/ 1165081 w 794"/>
                <a:gd name="T21" fmla="*/ 213170 h 414"/>
                <a:gd name="T22" fmla="*/ 1165081 w 794"/>
                <a:gd name="T23" fmla="*/ 2131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DBE75B5C-F845-450E-9957-B4D8C57F0C2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555 w 1586"/>
                <a:gd name="T1" fmla="*/ 0 h 821"/>
                <a:gd name="T2" fmla="*/ 15107 w 1586"/>
                <a:gd name="T3" fmla="*/ 2167 h 821"/>
                <a:gd name="T4" fmla="*/ 16207 w 1586"/>
                <a:gd name="T5" fmla="*/ 2664 h 821"/>
                <a:gd name="T6" fmla="*/ 18003 w 1586"/>
                <a:gd name="T7" fmla="*/ 3307 h 821"/>
                <a:gd name="T8" fmla="*/ 17765 w 1586"/>
                <a:gd name="T9" fmla="*/ 3428 h 821"/>
                <a:gd name="T10" fmla="*/ 15320 w 1586"/>
                <a:gd name="T11" fmla="*/ 3286 h 821"/>
                <a:gd name="T12" fmla="*/ 12994 w 1586"/>
                <a:gd name="T13" fmla="*/ 3387 h 821"/>
                <a:gd name="T14" fmla="*/ 470 w 1586"/>
                <a:gd name="T15" fmla="*/ 1247 h 821"/>
                <a:gd name="T16" fmla="*/ 0 w 1586"/>
                <a:gd name="T17" fmla="*/ 627 h 821"/>
                <a:gd name="T18" fmla="*/ 521 w 1586"/>
                <a:gd name="T19" fmla="*/ 132 h 821"/>
                <a:gd name="T20" fmla="*/ 1555 w 1586"/>
                <a:gd name="T21" fmla="*/ 0 h 821"/>
                <a:gd name="T22" fmla="*/ 1555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EDD1AF2B-094F-4A92-9D2A-0883048B645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1385 h 747"/>
                <a:gd name="T2" fmla="*/ 10653 w 1049"/>
                <a:gd name="T3" fmla="*/ 3186 h 747"/>
                <a:gd name="T4" fmla="*/ 10851 w 1049"/>
                <a:gd name="T5" fmla="*/ 2278 h 747"/>
                <a:gd name="T6" fmla="*/ 12121 w 1049"/>
                <a:gd name="T7" fmla="*/ 1801 h 747"/>
                <a:gd name="T8" fmla="*/ 901 w 1049"/>
                <a:gd name="T9" fmla="*/ 0 h 747"/>
                <a:gd name="T10" fmla="*/ 0 w 1049"/>
                <a:gd name="T11" fmla="*/ 540 h 747"/>
                <a:gd name="T12" fmla="*/ 0 w 1049"/>
                <a:gd name="T13" fmla="*/ 1385 h 747"/>
                <a:gd name="T14" fmla="*/ 0 w 1049"/>
                <a:gd name="T15" fmla="*/ 138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>
              <a:extLst>
                <a:ext uri="{FF2B5EF4-FFF2-40B4-BE49-F238E27FC236}">
                  <a16:creationId xmlns:a16="http://schemas.microsoft.com/office/drawing/2014/main" id="{EDF3620C-DA1D-4709-A63F-FBE58518A53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>
                <a:extLst>
                  <a:ext uri="{FF2B5EF4-FFF2-40B4-BE49-F238E27FC236}">
                    <a16:creationId xmlns:a16="http://schemas.microsoft.com/office/drawing/2014/main" id="{C221EA3E-6593-4F55-9AAA-D992CB6A3D3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237 w 150"/>
                  <a:gd name="T1" fmla="*/ 0 h 173"/>
                  <a:gd name="T2" fmla="*/ 455 w 150"/>
                  <a:gd name="T3" fmla="*/ 294 h 173"/>
                  <a:gd name="T4" fmla="*/ 0 w 150"/>
                  <a:gd name="T5" fmla="*/ 768 h 173"/>
                  <a:gd name="T6" fmla="*/ 900 w 150"/>
                  <a:gd name="T7" fmla="*/ 710 h 173"/>
                  <a:gd name="T8" fmla="*/ 1160 w 150"/>
                  <a:gd name="T9" fmla="*/ 375 h 173"/>
                  <a:gd name="T10" fmla="*/ 1692 w 150"/>
                  <a:gd name="T11" fmla="*/ 119 h 173"/>
                  <a:gd name="T12" fmla="*/ 1237 w 150"/>
                  <a:gd name="T13" fmla="*/ 0 h 173"/>
                  <a:gd name="T14" fmla="*/ 123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>
                <a:extLst>
                  <a:ext uri="{FF2B5EF4-FFF2-40B4-BE49-F238E27FC236}">
                    <a16:creationId xmlns:a16="http://schemas.microsoft.com/office/drawing/2014/main" id="{2B987544-9375-4F30-A716-34B8BDC9285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787 w 1684"/>
                  <a:gd name="T1" fmla="*/ 0 h 880"/>
                  <a:gd name="T2" fmla="*/ 723 w 1684"/>
                  <a:gd name="T3" fmla="*/ 220 h 880"/>
                  <a:gd name="T4" fmla="*/ 0 w 1684"/>
                  <a:gd name="T5" fmla="*/ 878 h 880"/>
                  <a:gd name="T6" fmla="*/ 771 w 1684"/>
                  <a:gd name="T7" fmla="*/ 1515 h 880"/>
                  <a:gd name="T8" fmla="*/ 13548 w 1684"/>
                  <a:gd name="T9" fmla="*/ 3659 h 880"/>
                  <a:gd name="T10" fmla="*/ 16301 w 1684"/>
                  <a:gd name="T11" fmla="*/ 3526 h 880"/>
                  <a:gd name="T12" fmla="*/ 18531 w 1684"/>
                  <a:gd name="T13" fmla="*/ 3715 h 880"/>
                  <a:gd name="T14" fmla="*/ 19305 w 1684"/>
                  <a:gd name="T15" fmla="*/ 3414 h 880"/>
                  <a:gd name="T16" fmla="*/ 17216 w 1684"/>
                  <a:gd name="T17" fmla="*/ 2802 h 880"/>
                  <a:gd name="T18" fmla="*/ 16368 w 1684"/>
                  <a:gd name="T19" fmla="*/ 2164 h 880"/>
                  <a:gd name="T20" fmla="*/ 15699 w 1684"/>
                  <a:gd name="T21" fmla="*/ 2225 h 880"/>
                  <a:gd name="T22" fmla="*/ 16494 w 1684"/>
                  <a:gd name="T23" fmla="*/ 2802 h 880"/>
                  <a:gd name="T24" fmla="*/ 18089 w 1684"/>
                  <a:gd name="T25" fmla="*/ 3417 h 880"/>
                  <a:gd name="T26" fmla="*/ 16200 w 1684"/>
                  <a:gd name="T27" fmla="*/ 3322 h 880"/>
                  <a:gd name="T28" fmla="*/ 13972 w 1684"/>
                  <a:gd name="T29" fmla="*/ 3433 h 880"/>
                  <a:gd name="T30" fmla="*/ 14384 w 1684"/>
                  <a:gd name="T31" fmla="*/ 2742 h 880"/>
                  <a:gd name="T32" fmla="*/ 15339 w 1684"/>
                  <a:gd name="T33" fmla="*/ 2271 h 880"/>
                  <a:gd name="T34" fmla="*/ 14221 w 1684"/>
                  <a:gd name="T35" fmla="*/ 2330 h 880"/>
                  <a:gd name="T36" fmla="*/ 13354 w 1684"/>
                  <a:gd name="T37" fmla="*/ 2779 h 880"/>
                  <a:gd name="T38" fmla="*/ 13059 w 1684"/>
                  <a:gd name="T39" fmla="*/ 3341 h 880"/>
                  <a:gd name="T40" fmla="*/ 1228 w 1684"/>
                  <a:gd name="T41" fmla="*/ 1308 h 880"/>
                  <a:gd name="T42" fmla="*/ 915 w 1684"/>
                  <a:gd name="T43" fmla="*/ 907 h 880"/>
                  <a:gd name="T44" fmla="*/ 1180 w 1684"/>
                  <a:gd name="T45" fmla="*/ 403 h 880"/>
                  <a:gd name="T46" fmla="*/ 2484 w 1684"/>
                  <a:gd name="T47" fmla="*/ 0 h 880"/>
                  <a:gd name="T48" fmla="*/ 1787 w 1684"/>
                  <a:gd name="T49" fmla="*/ 0 h 880"/>
                  <a:gd name="T50" fmla="*/ 1787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90E033BC-0054-4C2D-B6DE-8015D7FA265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148 w 1190"/>
                  <a:gd name="T1" fmla="*/ 0 h 500"/>
                  <a:gd name="T2" fmla="*/ 13640 w 1190"/>
                  <a:gd name="T3" fmla="*/ 2063 h 500"/>
                  <a:gd name="T4" fmla="*/ 12325 w 1190"/>
                  <a:gd name="T5" fmla="*/ 2105 h 500"/>
                  <a:gd name="T6" fmla="*/ 0 w 1190"/>
                  <a:gd name="T7" fmla="*/ 113 h 500"/>
                  <a:gd name="T8" fmla="*/ 1148 w 1190"/>
                  <a:gd name="T9" fmla="*/ 0 h 500"/>
                  <a:gd name="T10" fmla="*/ 1148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>
                <a:extLst>
                  <a:ext uri="{FF2B5EF4-FFF2-40B4-BE49-F238E27FC236}">
                    <a16:creationId xmlns:a16="http://schemas.microsoft.com/office/drawing/2014/main" id="{0C177616-EC71-40FC-98AA-076B4387DD3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345 w 160"/>
                  <a:gd name="T1" fmla="*/ 0 h 335"/>
                  <a:gd name="T2" fmla="*/ 220 w 160"/>
                  <a:gd name="T3" fmla="*/ 439 h 335"/>
                  <a:gd name="T4" fmla="*/ 0 w 160"/>
                  <a:gd name="T5" fmla="*/ 944 h 335"/>
                  <a:gd name="T6" fmla="*/ 386 w 160"/>
                  <a:gd name="T7" fmla="*/ 1291 h 335"/>
                  <a:gd name="T8" fmla="*/ 1085 w 160"/>
                  <a:gd name="T9" fmla="*/ 1377 h 335"/>
                  <a:gd name="T10" fmla="*/ 880 w 160"/>
                  <a:gd name="T11" fmla="*/ 630 h 335"/>
                  <a:gd name="T12" fmla="*/ 1850 w 160"/>
                  <a:gd name="T13" fmla="*/ 72 h 335"/>
                  <a:gd name="T14" fmla="*/ 1345 w 160"/>
                  <a:gd name="T15" fmla="*/ 0 h 335"/>
                  <a:gd name="T16" fmla="*/ 134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>
                <a:extLst>
                  <a:ext uri="{FF2B5EF4-FFF2-40B4-BE49-F238E27FC236}">
                    <a16:creationId xmlns:a16="http://schemas.microsoft.com/office/drawing/2014/main" id="{8AE40B36-571B-4A92-93D5-C2094E6CA2F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61 w 489"/>
                  <a:gd name="T1" fmla="*/ 146 h 296"/>
                  <a:gd name="T2" fmla="*/ 1797 w 489"/>
                  <a:gd name="T3" fmla="*/ 282 h 296"/>
                  <a:gd name="T4" fmla="*/ 3646 w 489"/>
                  <a:gd name="T5" fmla="*/ 584 h 296"/>
                  <a:gd name="T6" fmla="*/ 4951 w 489"/>
                  <a:gd name="T7" fmla="*/ 1035 h 296"/>
                  <a:gd name="T8" fmla="*/ 3668 w 489"/>
                  <a:gd name="T9" fmla="*/ 979 h 296"/>
                  <a:gd name="T10" fmla="*/ 1560 w 489"/>
                  <a:gd name="T11" fmla="*/ 621 h 296"/>
                  <a:gd name="T12" fmla="*/ 561 w 489"/>
                  <a:gd name="T13" fmla="*/ 341 h 296"/>
                  <a:gd name="T14" fmla="*/ 1200 w 489"/>
                  <a:gd name="T15" fmla="*/ 694 h 296"/>
                  <a:gd name="T16" fmla="*/ 3059 w 489"/>
                  <a:gd name="T17" fmla="*/ 1147 h 296"/>
                  <a:gd name="T18" fmla="*/ 5240 w 489"/>
                  <a:gd name="T19" fmla="*/ 1262 h 296"/>
                  <a:gd name="T20" fmla="*/ 5500 w 489"/>
                  <a:gd name="T21" fmla="*/ 953 h 296"/>
                  <a:gd name="T22" fmla="*/ 4433 w 489"/>
                  <a:gd name="T23" fmla="*/ 512 h 296"/>
                  <a:gd name="T24" fmla="*/ 1910 w 489"/>
                  <a:gd name="T25" fmla="*/ 73 h 296"/>
                  <a:gd name="T26" fmla="*/ 0 w 489"/>
                  <a:gd name="T27" fmla="*/ 0 h 296"/>
                  <a:gd name="T28" fmla="*/ 161 w 489"/>
                  <a:gd name="T29" fmla="*/ 146 h 296"/>
                  <a:gd name="T30" fmla="*/ 161 w 489"/>
                  <a:gd name="T31" fmla="*/ 146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>
            <a:extLst>
              <a:ext uri="{FF2B5EF4-FFF2-40B4-BE49-F238E27FC236}">
                <a16:creationId xmlns:a16="http://schemas.microsoft.com/office/drawing/2014/main" id="{B829FD2C-9EA0-4D3C-A613-9F2E94CE1070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59B070DC-672A-4ACC-9D56-F79AB8AC016D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155 w 794"/>
                <a:gd name="T1" fmla="*/ 35 h 414"/>
                <a:gd name="T2" fmla="*/ 139 w 794"/>
                <a:gd name="T3" fmla="*/ 28 h 414"/>
                <a:gd name="T4" fmla="*/ 109 w 794"/>
                <a:gd name="T5" fmla="*/ 18 h 414"/>
                <a:gd name="T6" fmla="*/ 13 w 794"/>
                <a:gd name="T7" fmla="*/ 0 h 414"/>
                <a:gd name="T8" fmla="*/ 5 w 794"/>
                <a:gd name="T9" fmla="*/ 2 h 414"/>
                <a:gd name="T10" fmla="*/ 0 w 794"/>
                <a:gd name="T11" fmla="*/ 8 h 414"/>
                <a:gd name="T12" fmla="*/ 5 w 794"/>
                <a:gd name="T13" fmla="*/ 14 h 414"/>
                <a:gd name="T14" fmla="*/ 112 w 794"/>
                <a:gd name="T15" fmla="*/ 37 h 414"/>
                <a:gd name="T16" fmla="*/ 135 w 794"/>
                <a:gd name="T17" fmla="*/ 35 h 414"/>
                <a:gd name="T18" fmla="*/ 154 w 794"/>
                <a:gd name="T19" fmla="*/ 37 h 414"/>
                <a:gd name="T20" fmla="*/ 155 w 794"/>
                <a:gd name="T21" fmla="*/ 35 h 414"/>
                <a:gd name="T22" fmla="*/ 155 w 794"/>
                <a:gd name="T23" fmla="*/ 3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041D5EE0-2A7E-4992-AE5B-AD77C5233AA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2 w 1586"/>
                <a:gd name="T3" fmla="*/ 0 h 821"/>
                <a:gd name="T4" fmla="*/ 2 w 1586"/>
                <a:gd name="T5" fmla="*/ 0 h 821"/>
                <a:gd name="T6" fmla="*/ 2 w 1586"/>
                <a:gd name="T7" fmla="*/ 0 h 821"/>
                <a:gd name="T8" fmla="*/ 2 w 1586"/>
                <a:gd name="T9" fmla="*/ 1 h 821"/>
                <a:gd name="T10" fmla="*/ 2 w 1586"/>
                <a:gd name="T11" fmla="*/ 0 h 821"/>
                <a:gd name="T12" fmla="*/ 2 w 1586"/>
                <a:gd name="T13" fmla="*/ 1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D16876F8-F8D9-4B23-90FA-5094CA56001E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2 w 1049"/>
                <a:gd name="T3" fmla="*/ 0 h 747"/>
                <a:gd name="T4" fmla="*/ 2 w 1049"/>
                <a:gd name="T5" fmla="*/ 0 h 747"/>
                <a:gd name="T6" fmla="*/ 2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>
              <a:extLst>
                <a:ext uri="{FF2B5EF4-FFF2-40B4-BE49-F238E27FC236}">
                  <a16:creationId xmlns:a16="http://schemas.microsoft.com/office/drawing/2014/main" id="{D28C6808-78C7-4C98-BFF1-F18140030B0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>
                <a:extLst>
                  <a:ext uri="{FF2B5EF4-FFF2-40B4-BE49-F238E27FC236}">
                    <a16:creationId xmlns:a16="http://schemas.microsoft.com/office/drawing/2014/main" id="{F1B9B534-D0FE-45FB-87C6-F43EFD177B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>
                <a:extLst>
                  <a:ext uri="{FF2B5EF4-FFF2-40B4-BE49-F238E27FC236}">
                    <a16:creationId xmlns:a16="http://schemas.microsoft.com/office/drawing/2014/main" id="{8C3B344B-1AFE-400D-8A14-677B33B7ACA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2 w 1684"/>
                  <a:gd name="T9" fmla="*/ 1 h 880"/>
                  <a:gd name="T10" fmla="*/ 2 w 1684"/>
                  <a:gd name="T11" fmla="*/ 1 h 880"/>
                  <a:gd name="T12" fmla="*/ 2 w 1684"/>
                  <a:gd name="T13" fmla="*/ 1 h 880"/>
                  <a:gd name="T14" fmla="*/ 3 w 1684"/>
                  <a:gd name="T15" fmla="*/ 1 h 880"/>
                  <a:gd name="T16" fmla="*/ 2 w 1684"/>
                  <a:gd name="T17" fmla="*/ 0 h 880"/>
                  <a:gd name="T18" fmla="*/ 2 w 1684"/>
                  <a:gd name="T19" fmla="*/ 0 h 880"/>
                  <a:gd name="T20" fmla="*/ 2 w 1684"/>
                  <a:gd name="T21" fmla="*/ 0 h 880"/>
                  <a:gd name="T22" fmla="*/ 2 w 1684"/>
                  <a:gd name="T23" fmla="*/ 0 h 880"/>
                  <a:gd name="T24" fmla="*/ 2 w 1684"/>
                  <a:gd name="T25" fmla="*/ 1 h 880"/>
                  <a:gd name="T26" fmla="*/ 2 w 1684"/>
                  <a:gd name="T27" fmla="*/ 0 h 880"/>
                  <a:gd name="T28" fmla="*/ 2 w 1684"/>
                  <a:gd name="T29" fmla="*/ 1 h 880"/>
                  <a:gd name="T30" fmla="*/ 2 w 1684"/>
                  <a:gd name="T31" fmla="*/ 0 h 880"/>
                  <a:gd name="T32" fmla="*/ 2 w 1684"/>
                  <a:gd name="T33" fmla="*/ 0 h 880"/>
                  <a:gd name="T34" fmla="*/ 2 w 1684"/>
                  <a:gd name="T35" fmla="*/ 0 h 880"/>
                  <a:gd name="T36" fmla="*/ 2 w 1684"/>
                  <a:gd name="T37" fmla="*/ 0 h 880"/>
                  <a:gd name="T38" fmla="*/ 2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>
                <a:extLst>
                  <a:ext uri="{FF2B5EF4-FFF2-40B4-BE49-F238E27FC236}">
                    <a16:creationId xmlns:a16="http://schemas.microsoft.com/office/drawing/2014/main" id="{5EDC2FD2-2801-4BEC-9283-13F0155ED99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2 w 1190"/>
                  <a:gd name="T3" fmla="*/ 0 h 500"/>
                  <a:gd name="T4" fmla="*/ 2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E411E8FB-71F7-4A8F-912B-07490EA7129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>
                <a:extLst>
                  <a:ext uri="{FF2B5EF4-FFF2-40B4-BE49-F238E27FC236}">
                    <a16:creationId xmlns:a16="http://schemas.microsoft.com/office/drawing/2014/main" id="{2E71DD20-7A57-496B-B5D3-6425F572C57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1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1 w 489"/>
                  <a:gd name="T19" fmla="*/ 0 h 296"/>
                  <a:gd name="T20" fmla="*/ 1 w 489"/>
                  <a:gd name="T21" fmla="*/ 0 h 296"/>
                  <a:gd name="T22" fmla="*/ 1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>
            <a:extLst>
              <a:ext uri="{FF2B5EF4-FFF2-40B4-BE49-F238E27FC236}">
                <a16:creationId xmlns:a16="http://schemas.microsoft.com/office/drawing/2014/main" id="{9F898B24-2229-45C1-A808-1014B32687FE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>
            <a:extLst>
              <a:ext uri="{FF2B5EF4-FFF2-40B4-BE49-F238E27FC236}">
                <a16:creationId xmlns:a16="http://schemas.microsoft.com/office/drawing/2014/main" id="{C8A41C11-0222-4E74-9DA9-DB4ECF3E89CF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42C251C4-29B2-4A2F-BCB8-28AACB7CD9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845C38F6-EEF7-467E-9BB0-45EC3B1C8E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BF984477-1752-422D-B6AB-064301ED83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D55DAE7-CF4A-4387-9396-68EB1DF202E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09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404343-8ABF-4AF7-8AFE-A409B52178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7DCD37-71A8-44EB-A067-6D13F0A510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0D81FE4-3E6A-4A7E-BBF2-4565E9FB9B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DDF4E-66F1-4889-8EF1-7280271FA1A7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072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5ABEE4-D26C-46D7-BDA7-880EBDA576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DB95F1-4D5C-4609-9C0A-3799D40DAA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FBD17C8-BD81-4507-9825-4A6F55BCA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CF1AAF-7111-4065-A21E-829F2FE9D31E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1212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4BA83B3-9E65-4B69-BF81-16C80DE69F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FA0042-FEC5-4E83-91CD-C10727ABA3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67EEA64-B6BE-4096-8114-34F35E7CFF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40685-7FCC-40FE-945B-5BADFFDD3970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034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19B4D2A-F60D-4A9A-BD8E-9B32ABC4F3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16E5023-5B70-49F5-9501-096986022E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1F8A4A3-3961-48AB-ACAD-C3C79638D7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341550-87DE-4E50-952E-A0646B2B45DC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948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229C5BE-4481-424F-8AEA-FA039CE08D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BDDEFD5-4D30-4DAC-A87D-921B230CFF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3949606-4D7A-4591-A1CE-4CFD53A44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E177AA-A2D3-4FE1-91D7-2718EBB4486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6650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7332A58E-EABF-4362-B428-E8FF5EE23A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DC374B1-BF72-4049-AB22-6CD32343B0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BDD59C91-C7D7-4F4E-A083-4C52925202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A700D-1AC4-46CC-BD7F-98AF8A2F8AD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4178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71CF19-0EA0-48C8-A692-169C7A01F8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D1B729-F885-41E1-87D6-FD1B26BFA5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BDA70D7-D3B3-48C6-9228-3B6F7FEB8D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F173D-722E-43D0-B168-51E616A7D0A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1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A9CD71D-49A4-4201-96A7-A904B2518D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D8E188A-D555-4D10-86B7-4E0D295DC3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CC14B77-F2A6-4F8D-8AA8-C5FE5B45CF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F248B-B647-4355-BC8E-1CEB2AB8FB2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499220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B6BCE9-D9D3-49B5-ABEE-7223D2EC0B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BACB98-5D2B-4FBC-A86D-DF214AFA98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D451350-5F9E-445E-94CF-6459FB2B51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95575-8F67-4112-9C93-FD77AEEF483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257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4AB83E-B838-47DE-A239-002FCD68D4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B730CB-C28B-45DF-9140-7F2345FA1B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6CE89D5-68FC-43C9-9E52-AE029DF873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CDD89-3116-4F2C-A85D-DA7DE002269D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909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B5A63E6-CED3-47E9-8436-84358A30B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67795BA-6008-4F9F-92E0-11B0B39447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EDA23BD-3AAF-438F-B897-F94A55543F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DADFE-77F0-465C-B0A0-418F055B1FE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4837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EEB4B4-D2A6-45EC-A62D-5AB12ED926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B4D38A-CAA8-44C5-B686-635D68C59D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32962A-42BE-4D3B-97CB-732AC4A817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11CE0-70EF-4D1B-95A6-53950E42AE7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4202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7E5EAB-1135-4619-9DBF-7CFBD78D1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7BD170-62C8-405C-97B2-177B92FF2E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CF06AE-69CB-4A64-98EE-5167C04D9E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C04A5-CDF9-45E1-8C9A-C144F39BBC1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266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714A7F-AA2E-4890-998D-275DA1AB4A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3D6633-E1E1-41CE-B0B6-6AF45341B8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648F01-B13A-4C53-A710-1237B76E3E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8954EF-29D6-462C-8231-948E2D180D8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6359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92B4AD-A945-4650-9A12-972296EC22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FFF2D1-89F0-46DB-9C2C-44790C2CF4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305C60-E0F8-4DD9-9C9E-FD1F497021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412352-3ED0-49F8-A771-C278523BCD31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0716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0BBA72B-CE07-4DBF-9118-4CB9E9556F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4E7C0A-0E31-4C96-999D-A10EEFA1DD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91E4E3-D812-4CCB-A832-929989BF6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A7757-55A6-4066-A999-64ABD370B9C5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9752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6C9966-6C51-42F1-9A3B-F49D5E08D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4F56DFB-A890-4E8B-B50E-3A25E96246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9C574DD-F576-4F4E-A2B6-8AF86D4B78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38B97-5D99-417E-88AA-4C254859C52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11710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076DF4-9C12-4D1F-93C6-CA5D06EF3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3D2BBC-378E-45B3-B55B-CBAD283CEC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9A87C8-EE76-4601-A2F2-DBF77213EF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9AE5E6-C931-46CB-9C43-521388FDC45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3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A6D7E93-3FDC-4BA8-9021-5B2C5F614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48E25AE-BFC3-4229-A303-016662532B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CA0A8FA-92D6-4DC3-BC8A-1BD8A5D2C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72045B-D5BB-4BD6-B50F-D53631ABBC11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74023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211AA9-7F40-460A-AFD7-5C1423AC5C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9042A8-01A3-4496-8273-BB154CA253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A4126D-06C9-4195-BAF1-97B8EE3281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C7A026-1D87-47C7-959F-96F57218C10F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1297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83D0D3-080E-4203-B3F7-F8918FE188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3E380C-47E7-4FCD-ADF2-D7080A2EF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B3FB48-8F76-4F38-9EED-8A86E022F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4DEC4F-2BCC-40A4-A9B4-CAD6737CA438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5919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75B646-1D60-46B7-9E0A-D57DBF529A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3EF18E-0715-4DCD-82A3-CE8CA363FE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3A8F4C-81A8-4301-A2FA-0F9769FD4E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6919E-EFFE-4B3A-B1B2-1F0EF12CF78E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1541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EDE767-DC16-4B44-916F-20EFE0432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E1C0B1-66B7-444E-9A4F-C8AB613CBE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2C7A93-ABB5-49DE-885E-5F4EA5B3CA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0EE5D-2835-4AD4-BFDE-AF147611419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0998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כותרת, טקסט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16FD4C-B500-4EA1-B188-17A652CAB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FDF081-ABEC-4E31-908F-BA56E23DBC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542B35-099B-4C47-92DA-5DEE5EC95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9E271C-6127-4EE3-B5ED-16443E45373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13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545B399-825E-4BD6-8343-BD8FE807F6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9AA2CE8-0A08-4FB2-AF91-4B863AA99C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7DDEFF3-FC03-43FE-9F87-FA7257523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D0B1D-CCBD-4714-AA79-54D803CFBFD2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648394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D9C18BB-BDC2-402C-A32C-BACC8BB455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8E85F725-1FCC-4D7D-974A-8ADAE7EABE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4CBEF3A9-4C50-4E17-8886-8085221DDF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5240C1-F2AF-48C2-BA3A-3C9D3E17E404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41418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A4C516A3-D716-40A7-BF99-BDE78E3418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E66E2389-0190-4D54-A471-ADAEDB2589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007AC294-1364-4F1D-BC8B-37E57DC907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7A2B1-5F83-4103-8215-BE00C469D3A6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5696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1C81D6B-E903-4202-8FFB-E532CD8E8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A00132D8-A11D-4CF9-A5D0-BE9D227C3F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B333AC15-E363-4B40-BE6D-3A5AEBA8C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5F31C5-EAEF-4B5D-9584-64A25623757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63138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4CF5775-6667-4316-A568-F1C0C5FDF9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C3C8B40-8DC6-4639-993F-FEDA662FB4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282A4ED-9F22-41A0-93E0-25B24CB26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23E54B-6FE5-4119-A833-601D6BB0C9C3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4068810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9C2176E-16F5-4A22-862E-DBEA2953B3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70BBB5E-86C3-47D7-94BF-35413E226D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EAB48FA5-4ECD-4140-9A41-615546B497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C1A678-229B-4300-AF13-92C96B483DEB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66078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13" Type="http://schemas.openxmlformats.org/officeDocument/2006/relationships/theme" Target="../theme/theme3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slideLayout" Target="../slideLayouts/slideLayout34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802AF0C-3004-46B8-A52C-F7E55836115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11267" name="Rectangle 3">
              <a:extLst>
                <a:ext uri="{FF2B5EF4-FFF2-40B4-BE49-F238E27FC236}">
                  <a16:creationId xmlns:a16="http://schemas.microsoft.com/office/drawing/2014/main" id="{8B0C2E85-878A-41E9-8C0B-A262D4CE21B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pic>
          <p:nvPicPr>
            <p:cNvPr id="1033" name="Picture 4" descr="slidemaster_med3">
              <a:extLst>
                <a:ext uri="{FF2B5EF4-FFF2-40B4-BE49-F238E27FC236}">
                  <a16:creationId xmlns:a16="http://schemas.microsoft.com/office/drawing/2014/main" id="{674E27F1-9BCE-4C4E-9D44-AFAA0D90AE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69" name="Rectangle 5">
            <a:extLst>
              <a:ext uri="{FF2B5EF4-FFF2-40B4-BE49-F238E27FC236}">
                <a16:creationId xmlns:a16="http://schemas.microsoft.com/office/drawing/2014/main" id="{FB531F6F-AD82-4AA9-8E5E-F3B92D1A30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סגנון כותרת של תבנית בסיס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4CD6B38D-3152-4A02-9351-F9E4E11DB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9D202129-17F3-4A29-9AFD-CA87A7F479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2B091A64-D8A6-4B50-A080-E49437A7EC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3" name="Rectangle 9">
            <a:extLst>
              <a:ext uri="{FF2B5EF4-FFF2-40B4-BE49-F238E27FC236}">
                <a16:creationId xmlns:a16="http://schemas.microsoft.com/office/drawing/2014/main" id="{9EF2977E-5EE6-48D5-9E9A-4728D83649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FC7D1E55-BC61-4148-A8CD-F3C9BEA17C9A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ransition spd="slow"/>
  <p:txStyles>
    <p:titleStyle>
      <a:lvl1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>
            <a:extLst>
              <a:ext uri="{FF2B5EF4-FFF2-40B4-BE49-F238E27FC236}">
                <a16:creationId xmlns:a16="http://schemas.microsoft.com/office/drawing/2014/main" id="{3A6AC481-9C46-489E-A39C-3A00DCD84D79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16BDF68-E9EE-4016-B86C-B59D33D4D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510B97F-9151-42C7-AC1B-213C90F67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2DE22F3D-D3A6-4688-9879-BFA63478C7D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DA6AF034-1EC0-4544-AC5C-D9719D335B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0BB04295-455E-4FD5-BAF2-8CA73F64A2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anose="030F0702030302020204" pitchFamily="66" charset="0"/>
              </a:defRPr>
            </a:lvl1pPr>
          </a:lstStyle>
          <a:p>
            <a:fld id="{E107260F-1F52-4E6A-85CC-97C599A9D92F}" type="slidenum">
              <a:rPr lang="he-IL" altLang="en-US"/>
              <a:pPr/>
              <a:t>‹#›</a:t>
            </a:fld>
            <a:endParaRPr lang="en-US" altLang="en-US"/>
          </a:p>
        </p:txBody>
      </p:sp>
      <p:sp>
        <p:nvSpPr>
          <p:cNvPr id="2056" name="Freeform 8">
            <a:extLst>
              <a:ext uri="{FF2B5EF4-FFF2-40B4-BE49-F238E27FC236}">
                <a16:creationId xmlns:a16="http://schemas.microsoft.com/office/drawing/2014/main" id="{A8BAC571-7FAD-4F59-B28B-9A46D4608FD7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Freeform 9">
            <a:extLst>
              <a:ext uri="{FF2B5EF4-FFF2-40B4-BE49-F238E27FC236}">
                <a16:creationId xmlns:a16="http://schemas.microsoft.com/office/drawing/2014/main" id="{EF24D5B1-FF6D-409D-9C35-CE01BD4C8EA4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8" name="Group 10">
            <a:extLst>
              <a:ext uri="{FF2B5EF4-FFF2-40B4-BE49-F238E27FC236}">
                <a16:creationId xmlns:a16="http://schemas.microsoft.com/office/drawing/2014/main" id="{5C524E3B-6BF2-4680-A34C-5BEFFD390A08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075" name="Freeform 11">
              <a:extLst>
                <a:ext uri="{FF2B5EF4-FFF2-40B4-BE49-F238E27FC236}">
                  <a16:creationId xmlns:a16="http://schemas.microsoft.com/office/drawing/2014/main" id="{615942ED-66B1-4957-83EA-DC221F70FF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3 w 2177"/>
                <a:gd name="T1" fmla="*/ 10 h 1298"/>
                <a:gd name="T2" fmla="*/ 12 w 2177"/>
                <a:gd name="T3" fmla="*/ 9 h 1298"/>
                <a:gd name="T4" fmla="*/ 11 w 2177"/>
                <a:gd name="T5" fmla="*/ 4 h 1298"/>
                <a:gd name="T6" fmla="*/ 17 w 2177"/>
                <a:gd name="T7" fmla="*/ 3 h 1298"/>
                <a:gd name="T8" fmla="*/ 18 w 2177"/>
                <a:gd name="T9" fmla="*/ 2 h 1298"/>
                <a:gd name="T10" fmla="*/ 17 w 2177"/>
                <a:gd name="T11" fmla="*/ 1 h 1298"/>
                <a:gd name="T12" fmla="*/ 10 w 2177"/>
                <a:gd name="T13" fmla="*/ 2 h 1298"/>
                <a:gd name="T14" fmla="*/ 10 w 2177"/>
                <a:gd name="T15" fmla="*/ 1 h 1298"/>
                <a:gd name="T16" fmla="*/ 9 w 2177"/>
                <a:gd name="T17" fmla="*/ 0 h 1298"/>
                <a:gd name="T18" fmla="*/ 8 w 2177"/>
                <a:gd name="T19" fmla="*/ 1 h 1298"/>
                <a:gd name="T20" fmla="*/ 7 w 2177"/>
                <a:gd name="T21" fmla="*/ 1 h 1298"/>
                <a:gd name="T22" fmla="*/ 8 w 2177"/>
                <a:gd name="T23" fmla="*/ 3 h 1298"/>
                <a:gd name="T24" fmla="*/ 6 w 2177"/>
                <a:gd name="T25" fmla="*/ 4 h 1298"/>
                <a:gd name="T26" fmla="*/ 8 w 2177"/>
                <a:gd name="T27" fmla="*/ 4 h 1298"/>
                <a:gd name="T28" fmla="*/ 9 w 2177"/>
                <a:gd name="T29" fmla="*/ 7 h 1298"/>
                <a:gd name="T30" fmla="*/ 2 w 2177"/>
                <a:gd name="T31" fmla="*/ 4 h 1298"/>
                <a:gd name="T32" fmla="*/ 1 w 2177"/>
                <a:gd name="T33" fmla="*/ 4 h 1298"/>
                <a:gd name="T34" fmla="*/ 0 w 2177"/>
                <a:gd name="T35" fmla="*/ 5 h 1298"/>
                <a:gd name="T36" fmla="*/ 1 w 2177"/>
                <a:gd name="T37" fmla="*/ 7 h 1298"/>
                <a:gd name="T38" fmla="*/ 9 w 2177"/>
                <a:gd name="T39" fmla="*/ 11 h 1298"/>
                <a:gd name="T40" fmla="*/ 11 w 2177"/>
                <a:gd name="T41" fmla="*/ 10 h 1298"/>
                <a:gd name="T42" fmla="*/ 13 w 2177"/>
                <a:gd name="T43" fmla="*/ 11 h 1298"/>
                <a:gd name="T44" fmla="*/ 13 w 2177"/>
                <a:gd name="T45" fmla="*/ 10 h 1298"/>
                <a:gd name="T46" fmla="*/ 13 w 2177"/>
                <a:gd name="T47" fmla="*/ 1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12">
              <a:extLst>
                <a:ext uri="{FF2B5EF4-FFF2-40B4-BE49-F238E27FC236}">
                  <a16:creationId xmlns:a16="http://schemas.microsoft.com/office/drawing/2014/main" id="{B8161991-53F3-4DA4-8D3D-27F7BE3EDC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1 w 143"/>
                <a:gd name="T5" fmla="*/ 2 h 258"/>
                <a:gd name="T6" fmla="*/ 0 w 143"/>
                <a:gd name="T7" fmla="*/ 3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13">
              <a:extLst>
                <a:ext uri="{FF2B5EF4-FFF2-40B4-BE49-F238E27FC236}">
                  <a16:creationId xmlns:a16="http://schemas.microsoft.com/office/drawing/2014/main" id="{DBB57183-249F-46E2-AD0B-E3CFE5545C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 w 1586"/>
                <a:gd name="T1" fmla="*/ 0 h 821"/>
                <a:gd name="T2" fmla="*/ 10 w 1586"/>
                <a:gd name="T3" fmla="*/ 4 h 821"/>
                <a:gd name="T4" fmla="*/ 11 w 1586"/>
                <a:gd name="T5" fmla="*/ 4 h 821"/>
                <a:gd name="T6" fmla="*/ 12 w 1586"/>
                <a:gd name="T7" fmla="*/ 6 h 821"/>
                <a:gd name="T8" fmla="*/ 12 w 1586"/>
                <a:gd name="T9" fmla="*/ 6 h 821"/>
                <a:gd name="T10" fmla="*/ 10 w 1586"/>
                <a:gd name="T11" fmla="*/ 6 h 821"/>
                <a:gd name="T12" fmla="*/ 8 w 1586"/>
                <a:gd name="T13" fmla="*/ 6 h 821"/>
                <a:gd name="T14" fmla="*/ 0 w 1586"/>
                <a:gd name="T15" fmla="*/ 2 h 821"/>
                <a:gd name="T16" fmla="*/ 0 w 1586"/>
                <a:gd name="T17" fmla="*/ 1 h 821"/>
                <a:gd name="T18" fmla="*/ 0 w 1586"/>
                <a:gd name="T19" fmla="*/ 0 h 821"/>
                <a:gd name="T20" fmla="*/ 1 w 1586"/>
                <a:gd name="T21" fmla="*/ 0 h 821"/>
                <a:gd name="T22" fmla="*/ 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14">
              <a:extLst>
                <a:ext uri="{FF2B5EF4-FFF2-40B4-BE49-F238E27FC236}">
                  <a16:creationId xmlns:a16="http://schemas.microsoft.com/office/drawing/2014/main" id="{BB857B98-EF7B-43A4-AF93-D4FEB50F7F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 h 747"/>
                <a:gd name="T2" fmla="*/ 8 w 1049"/>
                <a:gd name="T3" fmla="*/ 6 h 747"/>
                <a:gd name="T4" fmla="*/ 8 w 1049"/>
                <a:gd name="T5" fmla="*/ 5 h 747"/>
                <a:gd name="T6" fmla="*/ 9 w 1049"/>
                <a:gd name="T7" fmla="*/ 4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3 h 747"/>
                <a:gd name="T14" fmla="*/ 0 w 1049"/>
                <a:gd name="T15" fmla="*/ 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15">
              <a:extLst>
                <a:ext uri="{FF2B5EF4-FFF2-40B4-BE49-F238E27FC236}">
                  <a16:creationId xmlns:a16="http://schemas.microsoft.com/office/drawing/2014/main" id="{074DDAEA-8432-48D5-88F6-1D3F53EBC3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1 w 272"/>
                <a:gd name="T3" fmla="*/ 0 h 241"/>
                <a:gd name="T4" fmla="*/ 1 w 272"/>
                <a:gd name="T5" fmla="*/ 1 h 241"/>
                <a:gd name="T6" fmla="*/ 2 w 272"/>
                <a:gd name="T7" fmla="*/ 2 h 241"/>
                <a:gd name="T8" fmla="*/ 1 w 272"/>
                <a:gd name="T9" fmla="*/ 2 h 241"/>
                <a:gd name="T10" fmla="*/ 0 w 272"/>
                <a:gd name="T11" fmla="*/ 2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16">
              <a:extLst>
                <a:ext uri="{FF2B5EF4-FFF2-40B4-BE49-F238E27FC236}">
                  <a16:creationId xmlns:a16="http://schemas.microsoft.com/office/drawing/2014/main" id="{545A6498-BF86-432D-8D21-27FEB296F4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2 w 152"/>
                <a:gd name="T1" fmla="*/ 1 h 224"/>
                <a:gd name="T2" fmla="*/ 2 w 152"/>
                <a:gd name="T3" fmla="*/ 2 h 224"/>
                <a:gd name="T4" fmla="*/ 0 w 152"/>
                <a:gd name="T5" fmla="*/ 1 h 224"/>
                <a:gd name="T6" fmla="*/ 1 w 152"/>
                <a:gd name="T7" fmla="*/ 0 h 224"/>
                <a:gd name="T8" fmla="*/ 2 w 152"/>
                <a:gd name="T9" fmla="*/ 1 h 224"/>
                <a:gd name="T10" fmla="*/ 2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17">
              <a:extLst>
                <a:ext uri="{FF2B5EF4-FFF2-40B4-BE49-F238E27FC236}">
                  <a16:creationId xmlns:a16="http://schemas.microsoft.com/office/drawing/2014/main" id="{584C03C8-1180-436B-951D-FB6B0E85D4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2 w 386"/>
                <a:gd name="T5" fmla="*/ 1 h 764"/>
                <a:gd name="T6" fmla="*/ 4 w 386"/>
                <a:gd name="T7" fmla="*/ 6 h 764"/>
                <a:gd name="T8" fmla="*/ 3 w 386"/>
                <a:gd name="T9" fmla="*/ 6 h 764"/>
                <a:gd name="T10" fmla="*/ 2 w 386"/>
                <a:gd name="T11" fmla="*/ 6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18">
              <a:extLst>
                <a:ext uri="{FF2B5EF4-FFF2-40B4-BE49-F238E27FC236}">
                  <a16:creationId xmlns:a16="http://schemas.microsoft.com/office/drawing/2014/main" id="{D5EBF28D-BD9A-40AA-89F7-67A5A07DA33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 w 728"/>
                <a:gd name="T1" fmla="*/ 0 h 348"/>
                <a:gd name="T2" fmla="*/ 0 w 728"/>
                <a:gd name="T3" fmla="*/ 1 h 348"/>
                <a:gd name="T4" fmla="*/ 1 w 728"/>
                <a:gd name="T5" fmla="*/ 3 h 348"/>
                <a:gd name="T6" fmla="*/ 6 w 728"/>
                <a:gd name="T7" fmla="*/ 2 h 348"/>
                <a:gd name="T8" fmla="*/ 6 w 728"/>
                <a:gd name="T9" fmla="*/ 1 h 348"/>
                <a:gd name="T10" fmla="*/ 6 w 728"/>
                <a:gd name="T11" fmla="*/ 0 h 348"/>
                <a:gd name="T12" fmla="*/ 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19">
              <a:extLst>
                <a:ext uri="{FF2B5EF4-FFF2-40B4-BE49-F238E27FC236}">
                  <a16:creationId xmlns:a16="http://schemas.microsoft.com/office/drawing/2014/main" id="{E90584B3-BE6B-4943-BBAF-27A3B1BB30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3 w 312"/>
                <a:gd name="T1" fmla="*/ 0 h 135"/>
                <a:gd name="T2" fmla="*/ 0 w 312"/>
                <a:gd name="T3" fmla="*/ 0 h 135"/>
                <a:gd name="T4" fmla="*/ 3 w 312"/>
                <a:gd name="T5" fmla="*/ 1 h 135"/>
                <a:gd name="T6" fmla="*/ 3 w 312"/>
                <a:gd name="T7" fmla="*/ 0 h 135"/>
                <a:gd name="T8" fmla="*/ 3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4" name="Group 20">
              <a:extLst>
                <a:ext uri="{FF2B5EF4-FFF2-40B4-BE49-F238E27FC236}">
                  <a16:creationId xmlns:a16="http://schemas.microsoft.com/office/drawing/2014/main" id="{F267AA60-60B2-4B70-855F-FCC9ACDCA54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>
                <a:extLst>
                  <a:ext uri="{FF2B5EF4-FFF2-40B4-BE49-F238E27FC236}">
                    <a16:creationId xmlns:a16="http://schemas.microsoft.com/office/drawing/2014/main" id="{31892C6E-16A0-475A-AE18-6990ABB86C9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098" name="Freeform 22">
                  <a:extLst>
                    <a:ext uri="{FF2B5EF4-FFF2-40B4-BE49-F238E27FC236}">
                      <a16:creationId xmlns:a16="http://schemas.microsoft.com/office/drawing/2014/main" id="{1166E972-6BD3-4A6F-90A5-BFC83AA471F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2 w 313"/>
                    <a:gd name="T5" fmla="*/ 0 h 175"/>
                    <a:gd name="T6" fmla="*/ 3 w 313"/>
                    <a:gd name="T7" fmla="*/ 0 h 175"/>
                    <a:gd name="T8" fmla="*/ 3 w 313"/>
                    <a:gd name="T9" fmla="*/ 0 h 175"/>
                    <a:gd name="T10" fmla="*/ 2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1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9" name="Freeform 23">
                  <a:extLst>
                    <a:ext uri="{FF2B5EF4-FFF2-40B4-BE49-F238E27FC236}">
                      <a16:creationId xmlns:a16="http://schemas.microsoft.com/office/drawing/2014/main" id="{B5F08FAF-F88C-489C-ACBA-B1D4901F125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2 w 230"/>
                    <a:gd name="T3" fmla="*/ 3 h 266"/>
                    <a:gd name="T4" fmla="*/ 2 w 230"/>
                    <a:gd name="T5" fmla="*/ 2 h 266"/>
                    <a:gd name="T6" fmla="*/ 2 w 230"/>
                    <a:gd name="T7" fmla="*/ 1 h 266"/>
                    <a:gd name="T8" fmla="*/ 2 w 230"/>
                    <a:gd name="T9" fmla="*/ 0 h 266"/>
                    <a:gd name="T10" fmla="*/ 2 w 230"/>
                    <a:gd name="T11" fmla="*/ 2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0" name="Freeform 24">
                  <a:extLst>
                    <a:ext uri="{FF2B5EF4-FFF2-40B4-BE49-F238E27FC236}">
                      <a16:creationId xmlns:a16="http://schemas.microsoft.com/office/drawing/2014/main" id="{4BA404EC-FD14-47BF-97D5-FF1B55A441E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2 h 234"/>
                    <a:gd name="T6" fmla="*/ 0 w 87"/>
                    <a:gd name="T7" fmla="*/ 2 h 234"/>
                    <a:gd name="T8" fmla="*/ 0 w 87"/>
                    <a:gd name="T9" fmla="*/ 2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86" name="Freeform 25">
                <a:extLst>
                  <a:ext uri="{FF2B5EF4-FFF2-40B4-BE49-F238E27FC236}">
                    <a16:creationId xmlns:a16="http://schemas.microsoft.com/office/drawing/2014/main" id="{C980C82B-C95B-410B-A127-89DA80656A3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0 w 1190"/>
                  <a:gd name="T3" fmla="*/ 4 h 500"/>
                  <a:gd name="T4" fmla="*/ 9 w 1190"/>
                  <a:gd name="T5" fmla="*/ 4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26">
                <a:extLst>
                  <a:ext uri="{FF2B5EF4-FFF2-40B4-BE49-F238E27FC236}">
                    <a16:creationId xmlns:a16="http://schemas.microsoft.com/office/drawing/2014/main" id="{0578F0C3-E649-4260-950E-207AB3CFEA2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1 w 489"/>
                  <a:gd name="T3" fmla="*/ 1 h 296"/>
                  <a:gd name="T4" fmla="*/ 2 w 489"/>
                  <a:gd name="T5" fmla="*/ 2 h 296"/>
                  <a:gd name="T6" fmla="*/ 3 w 489"/>
                  <a:gd name="T7" fmla="*/ 2 h 296"/>
                  <a:gd name="T8" fmla="*/ 2 w 489"/>
                  <a:gd name="T9" fmla="*/ 2 h 296"/>
                  <a:gd name="T10" fmla="*/ 1 w 489"/>
                  <a:gd name="T11" fmla="*/ 2 h 296"/>
                  <a:gd name="T12" fmla="*/ 0 w 489"/>
                  <a:gd name="T13" fmla="*/ 1 h 296"/>
                  <a:gd name="T14" fmla="*/ 0 w 489"/>
                  <a:gd name="T15" fmla="*/ 2 h 296"/>
                  <a:gd name="T16" fmla="*/ 2 w 489"/>
                  <a:gd name="T17" fmla="*/ 3 h 296"/>
                  <a:gd name="T18" fmla="*/ 3 w 489"/>
                  <a:gd name="T19" fmla="*/ 3 h 296"/>
                  <a:gd name="T20" fmla="*/ 3 w 489"/>
                  <a:gd name="T21" fmla="*/ 2 h 296"/>
                  <a:gd name="T22" fmla="*/ 3 w 489"/>
                  <a:gd name="T23" fmla="*/ 1 h 296"/>
                  <a:gd name="T24" fmla="*/ 1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27">
                <a:extLst>
                  <a:ext uri="{FF2B5EF4-FFF2-40B4-BE49-F238E27FC236}">
                    <a16:creationId xmlns:a16="http://schemas.microsoft.com/office/drawing/2014/main" id="{894326E6-3E1C-4524-B054-475D32E14C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1 h 478"/>
                  <a:gd name="T6" fmla="*/ 1 w 213"/>
                  <a:gd name="T7" fmla="*/ 2 h 478"/>
                  <a:gd name="T8" fmla="*/ 2 w 213"/>
                  <a:gd name="T9" fmla="*/ 3 h 478"/>
                  <a:gd name="T10" fmla="*/ 1 w 213"/>
                  <a:gd name="T11" fmla="*/ 3 h 478"/>
                  <a:gd name="T12" fmla="*/ 1 w 213"/>
                  <a:gd name="T13" fmla="*/ 2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89" name="Group 28">
                <a:extLst>
                  <a:ext uri="{FF2B5EF4-FFF2-40B4-BE49-F238E27FC236}">
                    <a16:creationId xmlns:a16="http://schemas.microsoft.com/office/drawing/2014/main" id="{CA6F4BE6-9B15-4CDE-A0D5-FA5D9BB827B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090" name="Freeform 29">
                  <a:extLst>
                    <a:ext uri="{FF2B5EF4-FFF2-40B4-BE49-F238E27FC236}">
                      <a16:creationId xmlns:a16="http://schemas.microsoft.com/office/drawing/2014/main" id="{E16F4AF6-F783-48E3-BCBB-23751ED6FC6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2 h 173"/>
                    <a:gd name="T6" fmla="*/ 1 w 150"/>
                    <a:gd name="T7" fmla="*/ 2 h 173"/>
                    <a:gd name="T8" fmla="*/ 1 w 150"/>
                    <a:gd name="T9" fmla="*/ 1 h 173"/>
                    <a:gd name="T10" fmla="*/ 2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" name="Freeform 30">
                  <a:extLst>
                    <a:ext uri="{FF2B5EF4-FFF2-40B4-BE49-F238E27FC236}">
                      <a16:creationId xmlns:a16="http://schemas.microsoft.com/office/drawing/2014/main" id="{00A89630-9074-4AE2-B2C1-138F7679959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2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2 h 880"/>
                    <a:gd name="T6" fmla="*/ 1 w 1684"/>
                    <a:gd name="T7" fmla="*/ 3 h 880"/>
                    <a:gd name="T8" fmla="*/ 10 w 1684"/>
                    <a:gd name="T9" fmla="*/ 7 h 880"/>
                    <a:gd name="T10" fmla="*/ 12 w 1684"/>
                    <a:gd name="T11" fmla="*/ 7 h 880"/>
                    <a:gd name="T12" fmla="*/ 13 w 1684"/>
                    <a:gd name="T13" fmla="*/ 7 h 880"/>
                    <a:gd name="T14" fmla="*/ 14 w 1684"/>
                    <a:gd name="T15" fmla="*/ 7 h 880"/>
                    <a:gd name="T16" fmla="*/ 12 w 1684"/>
                    <a:gd name="T17" fmla="*/ 6 h 880"/>
                    <a:gd name="T18" fmla="*/ 12 w 1684"/>
                    <a:gd name="T19" fmla="*/ 4 h 880"/>
                    <a:gd name="T20" fmla="*/ 11 w 1684"/>
                    <a:gd name="T21" fmla="*/ 5 h 880"/>
                    <a:gd name="T22" fmla="*/ 12 w 1684"/>
                    <a:gd name="T23" fmla="*/ 6 h 880"/>
                    <a:gd name="T24" fmla="*/ 13 w 1684"/>
                    <a:gd name="T25" fmla="*/ 7 h 880"/>
                    <a:gd name="T26" fmla="*/ 12 w 1684"/>
                    <a:gd name="T27" fmla="*/ 7 h 880"/>
                    <a:gd name="T28" fmla="*/ 10 w 1684"/>
                    <a:gd name="T29" fmla="*/ 7 h 880"/>
                    <a:gd name="T30" fmla="*/ 10 w 1684"/>
                    <a:gd name="T31" fmla="*/ 6 h 880"/>
                    <a:gd name="T32" fmla="*/ 11 w 1684"/>
                    <a:gd name="T33" fmla="*/ 5 h 880"/>
                    <a:gd name="T34" fmla="*/ 10 w 1684"/>
                    <a:gd name="T35" fmla="*/ 5 h 880"/>
                    <a:gd name="T36" fmla="*/ 10 w 1684"/>
                    <a:gd name="T37" fmla="*/ 6 h 880"/>
                    <a:gd name="T38" fmla="*/ 9 w 1684"/>
                    <a:gd name="T39" fmla="*/ 7 h 880"/>
                    <a:gd name="T40" fmla="*/ 1 w 1684"/>
                    <a:gd name="T41" fmla="*/ 3 h 880"/>
                    <a:gd name="T42" fmla="*/ 1 w 1684"/>
                    <a:gd name="T43" fmla="*/ 2 h 880"/>
                    <a:gd name="T44" fmla="*/ 1 w 1684"/>
                    <a:gd name="T45" fmla="*/ 1 h 880"/>
                    <a:gd name="T46" fmla="*/ 2 w 1684"/>
                    <a:gd name="T47" fmla="*/ 0 h 880"/>
                    <a:gd name="T48" fmla="*/ 2 w 1684"/>
                    <a:gd name="T49" fmla="*/ 0 h 880"/>
                    <a:gd name="T50" fmla="*/ 2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" name="Freeform 31">
                  <a:extLst>
                    <a:ext uri="{FF2B5EF4-FFF2-40B4-BE49-F238E27FC236}">
                      <a16:creationId xmlns:a16="http://schemas.microsoft.com/office/drawing/2014/main" id="{41B79E51-00CB-4039-9C94-47BDE7CDAD4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1 h 335"/>
                    <a:gd name="T6" fmla="*/ 1 w 160"/>
                    <a:gd name="T7" fmla="*/ 2 h 335"/>
                    <a:gd name="T8" fmla="*/ 1 w 160"/>
                    <a:gd name="T9" fmla="*/ 2 h 335"/>
                    <a:gd name="T10" fmla="*/ 1 w 160"/>
                    <a:gd name="T11" fmla="*/ 1 h 335"/>
                    <a:gd name="T12" fmla="*/ 2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" name="Freeform 32">
                  <a:extLst>
                    <a:ext uri="{FF2B5EF4-FFF2-40B4-BE49-F238E27FC236}">
                      <a16:creationId xmlns:a16="http://schemas.microsoft.com/office/drawing/2014/main" id="{26E359A9-1A2B-4FA8-BFB2-C777FA892DE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 w 642"/>
                    <a:gd name="T1" fmla="*/ 7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3 w 642"/>
                    <a:gd name="T7" fmla="*/ 0 h 1188"/>
                    <a:gd name="T8" fmla="*/ 4 w 642"/>
                    <a:gd name="T9" fmla="*/ 1 h 1188"/>
                    <a:gd name="T10" fmla="*/ 6 w 642"/>
                    <a:gd name="T11" fmla="*/ 10 h 1188"/>
                    <a:gd name="T12" fmla="*/ 5 w 642"/>
                    <a:gd name="T13" fmla="*/ 9 h 1188"/>
                    <a:gd name="T14" fmla="*/ 3 w 642"/>
                    <a:gd name="T15" fmla="*/ 1 h 1188"/>
                    <a:gd name="T16" fmla="*/ 2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2 h 1188"/>
                    <a:gd name="T22" fmla="*/ 3 w 642"/>
                    <a:gd name="T23" fmla="*/ 8 h 1188"/>
                    <a:gd name="T24" fmla="*/ 2 w 642"/>
                    <a:gd name="T25" fmla="*/ 7 h 1188"/>
                    <a:gd name="T26" fmla="*/ 2 w 642"/>
                    <a:gd name="T27" fmla="*/ 7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" name="Freeform 33">
                  <a:extLst>
                    <a:ext uri="{FF2B5EF4-FFF2-40B4-BE49-F238E27FC236}">
                      <a16:creationId xmlns:a16="http://schemas.microsoft.com/office/drawing/2014/main" id="{EEC5AFCD-3E05-4466-9EE2-63487FF5C00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2 h 504"/>
                    <a:gd name="T4" fmla="*/ 1 w 192"/>
                    <a:gd name="T5" fmla="*/ 3 h 504"/>
                    <a:gd name="T6" fmla="*/ 1 w 192"/>
                    <a:gd name="T7" fmla="*/ 4 h 504"/>
                    <a:gd name="T8" fmla="*/ 2 w 192"/>
                    <a:gd name="T9" fmla="*/ 4 h 504"/>
                    <a:gd name="T10" fmla="*/ 2 w 192"/>
                    <a:gd name="T11" fmla="*/ 3 h 504"/>
                    <a:gd name="T12" fmla="*/ 2 w 192"/>
                    <a:gd name="T13" fmla="*/ 2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" name="Freeform 34">
                  <a:extLst>
                    <a:ext uri="{FF2B5EF4-FFF2-40B4-BE49-F238E27FC236}">
                      <a16:creationId xmlns:a16="http://schemas.microsoft.com/office/drawing/2014/main" id="{FAEC4D7C-BAB9-44B4-B0DE-4EF1797259A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3 w 390"/>
                    <a:gd name="T1" fmla="*/ 0 h 269"/>
                    <a:gd name="T2" fmla="*/ 3 w 390"/>
                    <a:gd name="T3" fmla="*/ 1 h 269"/>
                    <a:gd name="T4" fmla="*/ 2 w 390"/>
                    <a:gd name="T5" fmla="*/ 1 h 269"/>
                    <a:gd name="T6" fmla="*/ 0 w 390"/>
                    <a:gd name="T7" fmla="*/ 2 h 269"/>
                    <a:gd name="T8" fmla="*/ 0 w 390"/>
                    <a:gd name="T9" fmla="*/ 2 h 269"/>
                    <a:gd name="T10" fmla="*/ 3 w 390"/>
                    <a:gd name="T11" fmla="*/ 2 h 269"/>
                    <a:gd name="T12" fmla="*/ 3 w 390"/>
                    <a:gd name="T13" fmla="*/ 3 h 269"/>
                    <a:gd name="T14" fmla="*/ 4 w 390"/>
                    <a:gd name="T15" fmla="*/ 3 h 269"/>
                    <a:gd name="T16" fmla="*/ 3 w 390"/>
                    <a:gd name="T17" fmla="*/ 2 h 269"/>
                    <a:gd name="T18" fmla="*/ 1 w 390"/>
                    <a:gd name="T19" fmla="*/ 2 h 269"/>
                    <a:gd name="T20" fmla="*/ 3 w 390"/>
                    <a:gd name="T21" fmla="*/ 1 h 269"/>
                    <a:gd name="T22" fmla="*/ 3 w 390"/>
                    <a:gd name="T23" fmla="*/ 0 h 269"/>
                    <a:gd name="T24" fmla="*/ 3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" name="Freeform 35">
                  <a:extLst>
                    <a:ext uri="{FF2B5EF4-FFF2-40B4-BE49-F238E27FC236}">
                      <a16:creationId xmlns:a16="http://schemas.microsoft.com/office/drawing/2014/main" id="{1D7763D4-ED81-42C9-B249-C6839F23B72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2 h 424"/>
                    <a:gd name="T2" fmla="*/ 7 w 941"/>
                    <a:gd name="T3" fmla="*/ 0 h 424"/>
                    <a:gd name="T4" fmla="*/ 8 w 941"/>
                    <a:gd name="T5" fmla="*/ 1 h 424"/>
                    <a:gd name="T6" fmla="*/ 8 w 941"/>
                    <a:gd name="T7" fmla="*/ 2 h 424"/>
                    <a:gd name="T8" fmla="*/ 8 w 941"/>
                    <a:gd name="T9" fmla="*/ 3 h 424"/>
                    <a:gd name="T10" fmla="*/ 1 w 941"/>
                    <a:gd name="T11" fmla="*/ 4 h 424"/>
                    <a:gd name="T12" fmla="*/ 1 w 941"/>
                    <a:gd name="T13" fmla="*/ 3 h 424"/>
                    <a:gd name="T14" fmla="*/ 7 w 941"/>
                    <a:gd name="T15" fmla="*/ 2 h 424"/>
                    <a:gd name="T16" fmla="*/ 7 w 941"/>
                    <a:gd name="T17" fmla="*/ 2 h 424"/>
                    <a:gd name="T18" fmla="*/ 7 w 941"/>
                    <a:gd name="T19" fmla="*/ 1 h 424"/>
                    <a:gd name="T20" fmla="*/ 0 w 941"/>
                    <a:gd name="T21" fmla="*/ 2 h 424"/>
                    <a:gd name="T22" fmla="*/ 0 w 941"/>
                    <a:gd name="T23" fmla="*/ 2 h 424"/>
                    <a:gd name="T24" fmla="*/ 0 w 941"/>
                    <a:gd name="T25" fmla="*/ 2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7" name="Freeform 36">
                  <a:extLst>
                    <a:ext uri="{FF2B5EF4-FFF2-40B4-BE49-F238E27FC236}">
                      <a16:creationId xmlns:a16="http://schemas.microsoft.com/office/drawing/2014/main" id="{E3A27209-3F1C-474C-92D9-D6B76BFDE82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1 h 173"/>
                    <a:gd name="T4" fmla="*/ 2 w 488"/>
                    <a:gd name="T5" fmla="*/ 1 h 173"/>
                    <a:gd name="T6" fmla="*/ 4 w 488"/>
                    <a:gd name="T7" fmla="*/ 0 h 173"/>
                    <a:gd name="T8" fmla="*/ 4 w 488"/>
                    <a:gd name="T9" fmla="*/ 0 h 173"/>
                    <a:gd name="T10" fmla="*/ 4 w 488"/>
                    <a:gd name="T11" fmla="*/ 0 h 173"/>
                    <a:gd name="T12" fmla="*/ 2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3 w 488"/>
                    <a:gd name="T21" fmla="*/ 0 h 173"/>
                    <a:gd name="T22" fmla="*/ 4 w 488"/>
                    <a:gd name="T23" fmla="*/ 0 h 173"/>
                    <a:gd name="T24" fmla="*/ 3 w 488"/>
                    <a:gd name="T25" fmla="*/ 0 h 173"/>
                    <a:gd name="T26" fmla="*/ 2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9" name="Group 37">
            <a:extLst>
              <a:ext uri="{FF2B5EF4-FFF2-40B4-BE49-F238E27FC236}">
                <a16:creationId xmlns:a16="http://schemas.microsoft.com/office/drawing/2014/main" id="{57BA6AF2-F321-48A3-81A0-6634916EFBA3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073" name="Freeform 38">
              <a:extLst>
                <a:ext uri="{FF2B5EF4-FFF2-40B4-BE49-F238E27FC236}">
                  <a16:creationId xmlns:a16="http://schemas.microsoft.com/office/drawing/2014/main" id="{EF558C11-DE85-4A1D-BE27-FD5C1CA5324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10 h 3266"/>
                <a:gd name="T2" fmla="*/ 0 w 772"/>
                <a:gd name="T3" fmla="*/ 9 h 3266"/>
                <a:gd name="T4" fmla="*/ 0 w 772"/>
                <a:gd name="T5" fmla="*/ 8 h 3266"/>
                <a:gd name="T6" fmla="*/ 0 w 772"/>
                <a:gd name="T7" fmla="*/ 8 h 3266"/>
                <a:gd name="T8" fmla="*/ 0 w 772"/>
                <a:gd name="T9" fmla="*/ 7 h 3266"/>
                <a:gd name="T10" fmla="*/ 0 w 772"/>
                <a:gd name="T11" fmla="*/ 6 h 3266"/>
                <a:gd name="T12" fmla="*/ 0 w 772"/>
                <a:gd name="T13" fmla="*/ 6 h 3266"/>
                <a:gd name="T14" fmla="*/ 0 w 772"/>
                <a:gd name="T15" fmla="*/ 6 h 3266"/>
                <a:gd name="T16" fmla="*/ 0 w 772"/>
                <a:gd name="T17" fmla="*/ 5 h 3266"/>
                <a:gd name="T18" fmla="*/ 0 w 772"/>
                <a:gd name="T19" fmla="*/ 5 h 3266"/>
                <a:gd name="T20" fmla="*/ 0 w 772"/>
                <a:gd name="T21" fmla="*/ 3 h 3266"/>
                <a:gd name="T22" fmla="*/ 0 w 772"/>
                <a:gd name="T23" fmla="*/ 3 h 3266"/>
                <a:gd name="T24" fmla="*/ 0 w 772"/>
                <a:gd name="T25" fmla="*/ 2 h 3266"/>
                <a:gd name="T26" fmla="*/ 0 w 772"/>
                <a:gd name="T27" fmla="*/ 2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2 h 3266"/>
                <a:gd name="T36" fmla="*/ 0 w 772"/>
                <a:gd name="T37" fmla="*/ 2 h 3266"/>
                <a:gd name="T38" fmla="*/ 0 w 772"/>
                <a:gd name="T39" fmla="*/ 3 h 3266"/>
                <a:gd name="T40" fmla="*/ 0 w 772"/>
                <a:gd name="T41" fmla="*/ 3 h 3266"/>
                <a:gd name="T42" fmla="*/ 0 w 772"/>
                <a:gd name="T43" fmla="*/ 4 h 3266"/>
                <a:gd name="T44" fmla="*/ 0 w 772"/>
                <a:gd name="T45" fmla="*/ 5 h 3266"/>
                <a:gd name="T46" fmla="*/ 0 w 772"/>
                <a:gd name="T47" fmla="*/ 6 h 3266"/>
                <a:gd name="T48" fmla="*/ 0 w 772"/>
                <a:gd name="T49" fmla="*/ 6 h 3266"/>
                <a:gd name="T50" fmla="*/ 0 w 772"/>
                <a:gd name="T51" fmla="*/ 7 h 3266"/>
                <a:gd name="T52" fmla="*/ 0 w 772"/>
                <a:gd name="T53" fmla="*/ 7 h 3266"/>
                <a:gd name="T54" fmla="*/ 0 w 772"/>
                <a:gd name="T55" fmla="*/ 8 h 3266"/>
                <a:gd name="T56" fmla="*/ 0 w 772"/>
                <a:gd name="T57" fmla="*/ 9 h 3266"/>
                <a:gd name="T58" fmla="*/ 0 w 772"/>
                <a:gd name="T59" fmla="*/ 10 h 3266"/>
                <a:gd name="T60" fmla="*/ 0 w 772"/>
                <a:gd name="T61" fmla="*/ 10 h 3266"/>
                <a:gd name="T62" fmla="*/ 0 w 772"/>
                <a:gd name="T63" fmla="*/ 10 h 3266"/>
                <a:gd name="T64" fmla="*/ 0 w 772"/>
                <a:gd name="T65" fmla="*/ 1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9">
              <a:extLst>
                <a:ext uri="{FF2B5EF4-FFF2-40B4-BE49-F238E27FC236}">
                  <a16:creationId xmlns:a16="http://schemas.microsoft.com/office/drawing/2014/main" id="{C7DD55FB-8260-41B2-99E5-92AC350F23C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25 h 3266"/>
                <a:gd name="T2" fmla="*/ 0 w 772"/>
                <a:gd name="T3" fmla="*/ 24 h 3266"/>
                <a:gd name="T4" fmla="*/ 0 w 772"/>
                <a:gd name="T5" fmla="*/ 22 h 3266"/>
                <a:gd name="T6" fmla="*/ 0 w 772"/>
                <a:gd name="T7" fmla="*/ 20 h 3266"/>
                <a:gd name="T8" fmla="*/ 0 w 772"/>
                <a:gd name="T9" fmla="*/ 18 h 3266"/>
                <a:gd name="T10" fmla="*/ 0 w 772"/>
                <a:gd name="T11" fmla="*/ 17 h 3266"/>
                <a:gd name="T12" fmla="*/ 0 w 772"/>
                <a:gd name="T13" fmla="*/ 16 h 3266"/>
                <a:gd name="T14" fmla="*/ 0 w 772"/>
                <a:gd name="T15" fmla="*/ 15 h 3266"/>
                <a:gd name="T16" fmla="*/ 0 w 772"/>
                <a:gd name="T17" fmla="*/ 14 h 3266"/>
                <a:gd name="T18" fmla="*/ 0 w 772"/>
                <a:gd name="T19" fmla="*/ 13 h 3266"/>
                <a:gd name="T20" fmla="*/ 0 w 772"/>
                <a:gd name="T21" fmla="*/ 10 h 3266"/>
                <a:gd name="T22" fmla="*/ 0 w 772"/>
                <a:gd name="T23" fmla="*/ 8 h 3266"/>
                <a:gd name="T24" fmla="*/ 0 w 772"/>
                <a:gd name="T25" fmla="*/ 6 h 3266"/>
                <a:gd name="T26" fmla="*/ 0 w 772"/>
                <a:gd name="T27" fmla="*/ 5 h 3266"/>
                <a:gd name="T28" fmla="*/ 0 w 772"/>
                <a:gd name="T29" fmla="*/ 4 h 3266"/>
                <a:gd name="T30" fmla="*/ 0 w 772"/>
                <a:gd name="T31" fmla="*/ 0 h 3266"/>
                <a:gd name="T32" fmla="*/ 0 w 772"/>
                <a:gd name="T33" fmla="*/ 3 h 3266"/>
                <a:gd name="T34" fmla="*/ 0 w 772"/>
                <a:gd name="T35" fmla="*/ 5 h 3266"/>
                <a:gd name="T36" fmla="*/ 0 w 772"/>
                <a:gd name="T37" fmla="*/ 6 h 3266"/>
                <a:gd name="T38" fmla="*/ 0 w 772"/>
                <a:gd name="T39" fmla="*/ 7 h 3266"/>
                <a:gd name="T40" fmla="*/ 0 w 772"/>
                <a:gd name="T41" fmla="*/ 9 h 3266"/>
                <a:gd name="T42" fmla="*/ 0 w 772"/>
                <a:gd name="T43" fmla="*/ 10 h 3266"/>
                <a:gd name="T44" fmla="*/ 0 w 772"/>
                <a:gd name="T45" fmla="*/ 13 h 3266"/>
                <a:gd name="T46" fmla="*/ 0 w 772"/>
                <a:gd name="T47" fmla="*/ 15 h 3266"/>
                <a:gd name="T48" fmla="*/ 0 w 772"/>
                <a:gd name="T49" fmla="*/ 17 h 3266"/>
                <a:gd name="T50" fmla="*/ 0 w 772"/>
                <a:gd name="T51" fmla="*/ 18 h 3266"/>
                <a:gd name="T52" fmla="*/ 0 w 772"/>
                <a:gd name="T53" fmla="*/ 20 h 3266"/>
                <a:gd name="T54" fmla="*/ 0 w 772"/>
                <a:gd name="T55" fmla="*/ 22 h 3266"/>
                <a:gd name="T56" fmla="*/ 0 w 772"/>
                <a:gd name="T57" fmla="*/ 24 h 3266"/>
                <a:gd name="T58" fmla="*/ 0 w 772"/>
                <a:gd name="T59" fmla="*/ 25 h 3266"/>
                <a:gd name="T60" fmla="*/ 0 w 772"/>
                <a:gd name="T61" fmla="*/ 26 h 3266"/>
                <a:gd name="T62" fmla="*/ 0 w 772"/>
                <a:gd name="T63" fmla="*/ 25 h 3266"/>
                <a:gd name="T64" fmla="*/ 0 w 772"/>
                <a:gd name="T65" fmla="*/ 25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0" name="Group 40">
            <a:extLst>
              <a:ext uri="{FF2B5EF4-FFF2-40B4-BE49-F238E27FC236}">
                <a16:creationId xmlns:a16="http://schemas.microsoft.com/office/drawing/2014/main" id="{2DFA83D4-1BC1-4500-B1A8-FB993A3F3134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>
              <a:extLst>
                <a:ext uri="{FF2B5EF4-FFF2-40B4-BE49-F238E27FC236}">
                  <a16:creationId xmlns:a16="http://schemas.microsoft.com/office/drawing/2014/main" id="{66A048C7-E48F-4CED-B43A-230E12D19D1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063" name="Freeform 42">
                <a:extLst>
                  <a:ext uri="{FF2B5EF4-FFF2-40B4-BE49-F238E27FC236}">
                    <a16:creationId xmlns:a16="http://schemas.microsoft.com/office/drawing/2014/main" id="{FBC07CA3-DBF0-4F02-97B2-3E8DC63D5AD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1 h 806"/>
                  <a:gd name="T6" fmla="*/ 0 w 245"/>
                  <a:gd name="T7" fmla="*/ 1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4" name="Group 43">
                <a:extLst>
                  <a:ext uri="{FF2B5EF4-FFF2-40B4-BE49-F238E27FC236}">
                    <a16:creationId xmlns:a16="http://schemas.microsoft.com/office/drawing/2014/main" id="{6298A4A2-3DEA-47E9-B9C8-AB01A91CF29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065" name="Freeform 44">
                  <a:extLst>
                    <a:ext uri="{FF2B5EF4-FFF2-40B4-BE49-F238E27FC236}">
                      <a16:creationId xmlns:a16="http://schemas.microsoft.com/office/drawing/2014/main" id="{FF7C1066-3F97-422D-B256-EE718AC9D96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" name="Freeform 45">
                  <a:extLst>
                    <a:ext uri="{FF2B5EF4-FFF2-40B4-BE49-F238E27FC236}">
                      <a16:creationId xmlns:a16="http://schemas.microsoft.com/office/drawing/2014/main" id="{748C0CA9-D556-409D-9BAF-4E75E7AB9DF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1 h 1230"/>
                    <a:gd name="T8" fmla="*/ 0 w 1064"/>
                    <a:gd name="T9" fmla="*/ 1 h 1230"/>
                    <a:gd name="T10" fmla="*/ 0 w 1064"/>
                    <a:gd name="T11" fmla="*/ 1 h 1230"/>
                    <a:gd name="T12" fmla="*/ 0 w 1064"/>
                    <a:gd name="T13" fmla="*/ 1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1 h 1230"/>
                    <a:gd name="T32" fmla="*/ 0 w 1064"/>
                    <a:gd name="T33" fmla="*/ 1 h 1230"/>
                    <a:gd name="T34" fmla="*/ 0 w 1064"/>
                    <a:gd name="T35" fmla="*/ 1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" name="Freeform 46">
                  <a:extLst>
                    <a:ext uri="{FF2B5EF4-FFF2-40B4-BE49-F238E27FC236}">
                      <a16:creationId xmlns:a16="http://schemas.microsoft.com/office/drawing/2014/main" id="{FC7AA20F-8FC6-47C6-A30B-B391FA92C54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2 h 2521"/>
                    <a:gd name="T4" fmla="*/ 0 w 2002"/>
                    <a:gd name="T5" fmla="*/ 2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" name="Freeform 47">
                  <a:extLst>
                    <a:ext uri="{FF2B5EF4-FFF2-40B4-BE49-F238E27FC236}">
                      <a16:creationId xmlns:a16="http://schemas.microsoft.com/office/drawing/2014/main" id="{4A66E606-F300-4911-910C-1B6EB06E55E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2 h 3771"/>
                    <a:gd name="T2" fmla="*/ 0 w 3007"/>
                    <a:gd name="T3" fmla="*/ 2 h 3771"/>
                    <a:gd name="T4" fmla="*/ 0 w 3007"/>
                    <a:gd name="T5" fmla="*/ 2 h 3771"/>
                    <a:gd name="T6" fmla="*/ 0 w 3007"/>
                    <a:gd name="T7" fmla="*/ 2 h 3771"/>
                    <a:gd name="T8" fmla="*/ 0 w 3007"/>
                    <a:gd name="T9" fmla="*/ 2 h 3771"/>
                    <a:gd name="T10" fmla="*/ 0 w 3007"/>
                    <a:gd name="T11" fmla="*/ 2 h 3771"/>
                    <a:gd name="T12" fmla="*/ 0 w 3007"/>
                    <a:gd name="T13" fmla="*/ 2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2 h 3771"/>
                    <a:gd name="T26" fmla="*/ 0 w 3007"/>
                    <a:gd name="T27" fmla="*/ 2 h 3771"/>
                    <a:gd name="T28" fmla="*/ 0 w 3007"/>
                    <a:gd name="T29" fmla="*/ 3 h 3771"/>
                    <a:gd name="T30" fmla="*/ 0 w 3007"/>
                    <a:gd name="T31" fmla="*/ 2 h 3771"/>
                    <a:gd name="T32" fmla="*/ 0 w 3007"/>
                    <a:gd name="T33" fmla="*/ 2 h 3771"/>
                    <a:gd name="T34" fmla="*/ 0 w 3007"/>
                    <a:gd name="T35" fmla="*/ 2 h 3771"/>
                    <a:gd name="T36" fmla="*/ 0 w 3007"/>
                    <a:gd name="T37" fmla="*/ 2 h 3771"/>
                    <a:gd name="T38" fmla="*/ 0 w 3007"/>
                    <a:gd name="T39" fmla="*/ 2 h 3771"/>
                    <a:gd name="T40" fmla="*/ 0 w 3007"/>
                    <a:gd name="T41" fmla="*/ 2 h 3771"/>
                    <a:gd name="T42" fmla="*/ 0 w 3007"/>
                    <a:gd name="T43" fmla="*/ 2 h 3771"/>
                    <a:gd name="T44" fmla="*/ 0 w 3007"/>
                    <a:gd name="T45" fmla="*/ 2 h 3771"/>
                    <a:gd name="T46" fmla="*/ 0 w 3007"/>
                    <a:gd name="T47" fmla="*/ 2 h 3771"/>
                    <a:gd name="T48" fmla="*/ 0 w 3007"/>
                    <a:gd name="T49" fmla="*/ 2 h 3771"/>
                    <a:gd name="T50" fmla="*/ 0 w 3007"/>
                    <a:gd name="T51" fmla="*/ 2 h 3771"/>
                    <a:gd name="T52" fmla="*/ 0 w 3007"/>
                    <a:gd name="T53" fmla="*/ 2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Freeform 48">
                  <a:extLst>
                    <a:ext uri="{FF2B5EF4-FFF2-40B4-BE49-F238E27FC236}">
                      <a16:creationId xmlns:a16="http://schemas.microsoft.com/office/drawing/2014/main" id="{02749439-3082-402A-8709-D7DF85827FF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" name="Freeform 49">
                  <a:extLst>
                    <a:ext uri="{FF2B5EF4-FFF2-40B4-BE49-F238E27FC236}">
                      <a16:creationId xmlns:a16="http://schemas.microsoft.com/office/drawing/2014/main" id="{2CE496ED-F18F-472E-A4DC-3B990991B5F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" name="Freeform 50">
                  <a:extLst>
                    <a:ext uri="{FF2B5EF4-FFF2-40B4-BE49-F238E27FC236}">
                      <a16:creationId xmlns:a16="http://schemas.microsoft.com/office/drawing/2014/main" id="{684C5415-9F04-447F-BAF9-F3C0D2AF4F22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Freeform 51">
                  <a:extLst>
                    <a:ext uri="{FF2B5EF4-FFF2-40B4-BE49-F238E27FC236}">
                      <a16:creationId xmlns:a16="http://schemas.microsoft.com/office/drawing/2014/main" id="{BDE3FC28-3130-454E-9B11-354FC028895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062" name="Line 52">
              <a:extLst>
                <a:ext uri="{FF2B5EF4-FFF2-40B4-BE49-F238E27FC236}">
                  <a16:creationId xmlns:a16="http://schemas.microsoft.com/office/drawing/2014/main" id="{439B9F34-AA9E-4A84-BAC0-4198911C48D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A9C8060-7C46-4F34-98A3-5E6B05373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AEB3057-4E66-49A7-B75B-8E5C088F21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121C8052-A7BC-49B8-99E9-15DDFC72FE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655815AC-120E-4646-9F72-42DAE2A6A4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D0F39270-4202-436D-9B5C-AA110609D5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 eaLnBrk="1" hangingPunct="1">
              <a:defRPr sz="1400"/>
            </a:lvl1pPr>
          </a:lstStyle>
          <a:p>
            <a:fld id="{A0547920-AC9F-477B-A73A-CCA9581E0F14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  <p:sldLayoutId id="2147483941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6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4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4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4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4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4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4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4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4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GeKUSrZJOE&amp;ab_channel=OFK%27sMethod" TargetMode="External" /><Relationship Id="rId2" Type="http://schemas.openxmlformats.org/officeDocument/2006/relationships/hyperlink" Target="http://www.youtube.com/watch?v=iZvE--i24tE" TargetMode="External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3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3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3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3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34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928108B6-2839-4AF9-B2A3-7564D4DDF7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4438" y="1196975"/>
            <a:ext cx="6400800" cy="36004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dirty="0">
                <a:solidFill>
                  <a:srgbClr val="FF0000"/>
                </a:solidFill>
              </a:rPr>
              <a:t>Present simple</a:t>
            </a:r>
            <a:br>
              <a:rPr lang="en-US" sz="4800" dirty="0">
                <a:solidFill>
                  <a:srgbClr val="FF0000"/>
                </a:solidFill>
              </a:rPr>
            </a:br>
            <a:r>
              <a:rPr lang="ar-LB" sz="4800" dirty="0">
                <a:solidFill>
                  <a:srgbClr val="FF0000"/>
                </a:solidFill>
              </a:rPr>
              <a:t>المضارع البسيط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4" name="image20.png">
            <a:extLst>
              <a:ext uri="{FF2B5EF4-FFF2-40B4-BE49-F238E27FC236}">
                <a16:creationId xmlns:a16="http://schemas.microsoft.com/office/drawing/2014/main" id="{ED7EAD84-A144-E32F-1F5E-2332359CAB2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212342" y="376063"/>
            <a:ext cx="5274310" cy="1085850"/>
          </a:xfrm>
          <a:prstGeom prst="rect">
            <a:avLst/>
          </a:prstGeom>
          <a:ln/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153A812-49BF-4DB5-B60E-2E1BA3A0B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4000" u="sng">
                <a:solidFill>
                  <a:srgbClr val="00CC00"/>
                </a:solidFill>
              </a:rPr>
              <a:t>Let’s practice now:</a:t>
            </a:r>
            <a:br>
              <a:rPr lang="he-IL" altLang="en-US" sz="4000" u="sng">
                <a:solidFill>
                  <a:srgbClr val="00CC00"/>
                </a:solidFill>
              </a:rPr>
            </a:br>
            <a:r>
              <a:rPr lang="en-US" altLang="en-US" sz="4000" u="sng">
                <a:solidFill>
                  <a:srgbClr val="00CC00"/>
                </a:solidFill>
              </a:rPr>
              <a:t>exercise 1: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B46D2CF-94C8-4DD8-BB86-D151CE68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I usually _______(go) to the beach in the summer.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Father always _______(listen) to the news in the morning.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baby _______(sleep) in the afternoon.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The sun _______(come up) every morning.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Gal and Reut ______(play) tennis once a week.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Tom and I always ________(study) for test together.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Moran often _________(watch) TV in the evening.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/>
              <a:t>Birds _______(fly) to warm countries in the winter.</a:t>
            </a:r>
          </a:p>
        </p:txBody>
      </p:sp>
      <p:pic>
        <p:nvPicPr>
          <p:cNvPr id="15364" name="Picture 4" descr="fairy">
            <a:extLst>
              <a:ext uri="{FF2B5EF4-FFF2-40B4-BE49-F238E27FC236}">
                <a16:creationId xmlns:a16="http://schemas.microsoft.com/office/drawing/2014/main" id="{1DD1CD87-B6F6-4173-98F9-009EC6C499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0"/>
            <a:ext cx="1511300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A178D62-AD4D-4C89-BA30-0A2DCD4113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LB" altLang="en-US" u="sng">
                <a:solidFill>
                  <a:srgbClr val="00CC00"/>
                </a:solidFill>
              </a:rPr>
              <a:t>صيغة النفي </a:t>
            </a:r>
            <a:r>
              <a:rPr lang="en-US" altLang="en-US" u="sng">
                <a:solidFill>
                  <a:srgbClr val="00CC00"/>
                </a:solidFill>
                <a:latin typeface="Comic Sans MS" panose="030F0702030302020204" pitchFamily="66" charset="0"/>
              </a:rPr>
              <a:t>Negative form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9348417-3F71-4898-B613-6D45E9F4DA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424862" cy="4933950"/>
          </a:xfrm>
        </p:spPr>
        <p:txBody>
          <a:bodyPr/>
          <a:lstStyle/>
          <a:p>
            <a:pPr algn="l" eaLnBrk="1" hangingPunct="1">
              <a:buFontTx/>
              <a:buNone/>
              <a:defRPr/>
            </a:pPr>
            <a:r>
              <a:rPr lang="en-US" altLang="en-US" sz="2600" dirty="0"/>
              <a:t>In negative sentences we use the helping verb (do) and the word (not) that comes immediately after it. Together we get two negative forms:</a:t>
            </a:r>
            <a:endParaRPr lang="ar-LB" altLang="en-US" sz="2600" dirty="0"/>
          </a:p>
          <a:p>
            <a:pPr algn="ctr" eaLnBrk="1" hangingPunct="1">
              <a:buFontTx/>
              <a:buNone/>
              <a:defRPr/>
            </a:pPr>
            <a:r>
              <a:rPr lang="en-US" altLang="en-US" sz="2800" dirty="0"/>
              <a:t>and </a:t>
            </a:r>
            <a:r>
              <a:rPr lang="en-US" altLang="en-US" sz="2800" dirty="0">
                <a:solidFill>
                  <a:srgbClr val="FF0000"/>
                </a:solidFill>
              </a:rPr>
              <a:t>doesn’t</a:t>
            </a:r>
            <a:r>
              <a:rPr lang="he-IL" altLang="en-US" sz="2800" dirty="0"/>
              <a:t>  </a:t>
            </a:r>
            <a:r>
              <a:rPr lang="en-US" altLang="en-US" sz="2800" dirty="0">
                <a:solidFill>
                  <a:srgbClr val="FF0000"/>
                </a:solidFill>
              </a:rPr>
              <a:t>don’t</a:t>
            </a:r>
            <a:endParaRPr lang="he-IL" altLang="en-US" sz="2800" dirty="0">
              <a:solidFill>
                <a:srgbClr val="FF0000"/>
              </a:solidFill>
            </a:endParaRPr>
          </a:p>
          <a:p>
            <a:pPr algn="l" rtl="0" eaLnBrk="1" hangingPunct="1">
              <a:buFontTx/>
              <a:buNone/>
              <a:defRPr/>
            </a:pPr>
            <a:r>
              <a:rPr lang="en-US" altLang="en-US" sz="2600" dirty="0"/>
              <a:t>After them with </a:t>
            </a:r>
            <a:r>
              <a:rPr lang="en-US" altLang="en-US" sz="2600" dirty="0">
                <a:solidFill>
                  <a:srgbClr val="FF0000"/>
                </a:solidFill>
              </a:rPr>
              <a:t>all the pronouns</a:t>
            </a:r>
            <a:r>
              <a:rPr lang="en-US" altLang="en-US" sz="2600" dirty="0"/>
              <a:t>, the verb comes in its   base form (</a:t>
            </a:r>
            <a:r>
              <a:rPr lang="en-US" altLang="en-US" sz="2600" dirty="0">
                <a:solidFill>
                  <a:srgbClr val="FF0000"/>
                </a:solidFill>
              </a:rPr>
              <a:t>verb 1</a:t>
            </a:r>
            <a:r>
              <a:rPr lang="en-US" altLang="en-US" sz="2600" dirty="0"/>
              <a:t>). In </a:t>
            </a:r>
            <a:r>
              <a:rPr lang="en-US" altLang="en-US" sz="2800" u="sng" dirty="0">
                <a:solidFill>
                  <a:srgbClr val="00CC00"/>
                </a:solidFill>
                <a:latin typeface="Comic Sans MS" pitchFamily="66" charset="0"/>
                <a:ea typeface="+mj-ea"/>
                <a:cs typeface="+mj-cs"/>
              </a:rPr>
              <a:t>Group 1 </a:t>
            </a:r>
            <a:r>
              <a:rPr lang="en-US" altLang="en-US" sz="2800" u="sng" dirty="0">
                <a:latin typeface="Comic Sans MS" pitchFamily="66" charset="0"/>
                <a:ea typeface="+mj-ea"/>
                <a:cs typeface="+mj-cs"/>
              </a:rPr>
              <a:t>we get:</a:t>
            </a:r>
            <a:endParaRPr lang="he-IL" altLang="en-US" sz="2800" u="sng" dirty="0">
              <a:latin typeface="Comic Sans MS" pitchFamily="66" charset="0"/>
              <a:ea typeface="+mj-ea"/>
              <a:cs typeface="+mj-cs"/>
            </a:endParaRPr>
          </a:p>
          <a:p>
            <a:pPr eaLnBrk="1" hangingPunct="1">
              <a:buFontTx/>
              <a:buNone/>
              <a:defRPr/>
            </a:pPr>
            <a:endParaRPr lang="he-IL" altLang="en-US" sz="2600" dirty="0"/>
          </a:p>
          <a:p>
            <a:pPr algn="l" rtl="0" eaLnBrk="1" hangingPunct="1">
              <a:buFontTx/>
              <a:buNone/>
              <a:defRPr/>
            </a:pPr>
            <a:r>
              <a:rPr lang="en-US" altLang="en-US" dirty="0"/>
              <a:t>                +                 +                  +</a:t>
            </a:r>
            <a:r>
              <a:rPr lang="he-IL" altLang="en-US" dirty="0"/>
              <a:t> </a:t>
            </a:r>
          </a:p>
          <a:p>
            <a:pPr algn="l" rtl="0" eaLnBrk="1" hangingPunct="1">
              <a:buFontTx/>
              <a:buNone/>
              <a:defRPr/>
            </a:pPr>
            <a:endParaRPr lang="en-US" altLang="en-US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2297A3AB-471C-4C2E-83C4-4C6BF7BF0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3933825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/>
              <a:t>مبتدأ/ فاعل</a:t>
            </a:r>
            <a:r>
              <a:rPr lang="he-IL" altLang="en-US" sz="1800" u="sng"/>
              <a:t> </a:t>
            </a:r>
            <a:r>
              <a:rPr lang="en-US" altLang="en-US" sz="1800" u="sng"/>
              <a:t>subject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You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We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they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E4BD6C82-5E70-406D-8B72-4C7054160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990975"/>
            <a:ext cx="1511300" cy="1366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don’t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CDC8A2FF-3E6F-4D7A-9B97-EFB36F670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4054475"/>
            <a:ext cx="1511300" cy="1366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 u="sng">
                <a:solidFill>
                  <a:srgbClr val="000000"/>
                </a:solidFill>
              </a:rPr>
              <a:t>verb1 </a:t>
            </a:r>
            <a:r>
              <a:rPr lang="ar-LB" altLang="en-US" sz="1800" u="sng">
                <a:solidFill>
                  <a:srgbClr val="000000"/>
                </a:solidFill>
              </a:rPr>
              <a:t>فعل</a:t>
            </a:r>
            <a:r>
              <a:rPr lang="he-IL" altLang="en-US" sz="1800" u="sng">
                <a:solidFill>
                  <a:srgbClr val="000000"/>
                </a:solidFill>
              </a:rPr>
              <a:t> </a:t>
            </a:r>
            <a:endParaRPr lang="ar-LB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الفعل بحالته الأصلية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أي بدون إضافات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6514798A-559B-4A9A-9CD0-6FE5E8F31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2500" y="3933825"/>
            <a:ext cx="1439863" cy="1366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Rest of the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sentece</a:t>
            </a:r>
          </a:p>
        </p:txBody>
      </p:sp>
      <p:sp>
        <p:nvSpPr>
          <p:cNvPr id="16392" name="Rectangle 8">
            <a:extLst>
              <a:ext uri="{FF2B5EF4-FFF2-40B4-BE49-F238E27FC236}">
                <a16:creationId xmlns:a16="http://schemas.microsoft.com/office/drawing/2014/main" id="{AC82F215-CD8D-4567-BA1E-91FC14E01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6078538"/>
            <a:ext cx="6264275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We usually don’t drink coffee</a:t>
            </a:r>
          </a:p>
        </p:txBody>
      </p:sp>
      <p:sp>
        <p:nvSpPr>
          <p:cNvPr id="16393" name="AutoShape 9">
            <a:extLst>
              <a:ext uri="{FF2B5EF4-FFF2-40B4-BE49-F238E27FC236}">
                <a16:creationId xmlns:a16="http://schemas.microsoft.com/office/drawing/2014/main" id="{4CAD3B63-A597-47E6-A4CB-363C4F4BD565}"/>
              </a:ext>
            </a:extLst>
          </p:cNvPr>
          <p:cNvSpPr>
            <a:spLocks noChangeArrowheads="1"/>
          </p:cNvSpPr>
          <p:nvPr/>
        </p:nvSpPr>
        <p:spPr bwMode="auto">
          <a:xfrm rot="2662434" flipH="1">
            <a:off x="6459538" y="4830763"/>
            <a:ext cx="576262" cy="1512887"/>
          </a:xfrm>
          <a:prstGeom prst="downArrow">
            <a:avLst>
              <a:gd name="adj1" fmla="val 50000"/>
              <a:gd name="adj2" fmla="val 6563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6394" name="AutoShape 10">
            <a:extLst>
              <a:ext uri="{FF2B5EF4-FFF2-40B4-BE49-F238E27FC236}">
                <a16:creationId xmlns:a16="http://schemas.microsoft.com/office/drawing/2014/main" id="{AE884244-D36C-482B-916A-6975B7DEF283}"/>
              </a:ext>
            </a:extLst>
          </p:cNvPr>
          <p:cNvSpPr>
            <a:spLocks noChangeArrowheads="1"/>
          </p:cNvSpPr>
          <p:nvPr/>
        </p:nvSpPr>
        <p:spPr bwMode="auto">
          <a:xfrm rot="1588162">
            <a:off x="5045075" y="5324475"/>
            <a:ext cx="428625" cy="898525"/>
          </a:xfrm>
          <a:prstGeom prst="downArrow">
            <a:avLst>
              <a:gd name="adj1" fmla="val 50000"/>
              <a:gd name="adj2" fmla="val 52407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6395" name="AutoShape 11">
            <a:extLst>
              <a:ext uri="{FF2B5EF4-FFF2-40B4-BE49-F238E27FC236}">
                <a16:creationId xmlns:a16="http://schemas.microsoft.com/office/drawing/2014/main" id="{8B9CC479-A1B8-47E5-900D-60D410577F87}"/>
              </a:ext>
            </a:extLst>
          </p:cNvPr>
          <p:cNvSpPr>
            <a:spLocks noChangeArrowheads="1"/>
          </p:cNvSpPr>
          <p:nvPr/>
        </p:nvSpPr>
        <p:spPr bwMode="auto">
          <a:xfrm rot="-1649059">
            <a:off x="1990725" y="5173663"/>
            <a:ext cx="504825" cy="1008062"/>
          </a:xfrm>
          <a:prstGeom prst="downArrow">
            <a:avLst>
              <a:gd name="adj1" fmla="val 50000"/>
              <a:gd name="adj2" fmla="val 49921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6396" name="AutoShape 12">
            <a:extLst>
              <a:ext uri="{FF2B5EF4-FFF2-40B4-BE49-F238E27FC236}">
                <a16:creationId xmlns:a16="http://schemas.microsoft.com/office/drawing/2014/main" id="{2927B5A0-DEFC-4058-9283-D2EB6DB7AFBB}"/>
              </a:ext>
            </a:extLst>
          </p:cNvPr>
          <p:cNvSpPr>
            <a:spLocks noChangeArrowheads="1"/>
          </p:cNvSpPr>
          <p:nvPr/>
        </p:nvSpPr>
        <p:spPr bwMode="auto">
          <a:xfrm rot="-1184186">
            <a:off x="3959225" y="5210175"/>
            <a:ext cx="504825" cy="936625"/>
          </a:xfrm>
          <a:prstGeom prst="downArrow">
            <a:avLst>
              <a:gd name="adj1" fmla="val 50000"/>
              <a:gd name="adj2" fmla="val 46384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96C9966-B69B-4960-9402-E822BB8C6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u="sng">
                <a:solidFill>
                  <a:schemeClr val="tx1"/>
                </a:solidFill>
              </a:rPr>
              <a:t>In</a:t>
            </a:r>
            <a:r>
              <a:rPr lang="en-US" altLang="en-US" u="sng">
                <a:solidFill>
                  <a:srgbClr val="29DF0B"/>
                </a:solidFill>
              </a:rPr>
              <a:t> Group 2 </a:t>
            </a:r>
            <a:r>
              <a:rPr lang="en-US" altLang="en-US" u="sng">
                <a:solidFill>
                  <a:schemeClr val="tx1"/>
                </a:solidFill>
              </a:rPr>
              <a:t>we get: 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B19720A-0C1D-4D40-BFE4-AEF4ED7D27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he-IL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e-IL" altLang="en-US" sz="24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                  +                          +                          +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e-IL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e-IL" altLang="en-US" sz="24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Pay attention!!! The main verb comes in the base form because we added the es to the helping verb (do)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     (do not-</a:t>
            </a:r>
            <a:r>
              <a:rPr lang="en-US" altLang="en-US" sz="2400">
                <a:latin typeface="Comic Sans MS" panose="030F0702030302020204" pitchFamily="66" charset="0"/>
                <a:sym typeface="Wingdings" panose="05000000000000000000" pitchFamily="2" charset="2"/>
              </a:rPr>
              <a:t> do</a:t>
            </a:r>
            <a:r>
              <a:rPr lang="en-US" altLang="en-US" sz="2400">
                <a:solidFill>
                  <a:srgbClr val="29DF0B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es</a:t>
            </a:r>
            <a:r>
              <a:rPr lang="en-US" altLang="en-US" sz="2400">
                <a:latin typeface="Comic Sans MS" panose="030F0702030302020204" pitchFamily="66" charset="0"/>
                <a:sym typeface="Wingdings" panose="05000000000000000000" pitchFamily="2" charset="2"/>
              </a:rPr>
              <a:t>n’t</a:t>
            </a:r>
            <a:r>
              <a:rPr lang="en-US" altLang="en-US" sz="2400">
                <a:latin typeface="Comic Sans MS" panose="030F0702030302020204" pitchFamily="66" charset="0"/>
              </a:rPr>
              <a:t>).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 Do</a:t>
            </a:r>
            <a:r>
              <a:rPr lang="en-US" altLang="en-US" sz="2400">
                <a:solidFill>
                  <a:srgbClr val="29DF0B"/>
                </a:solidFill>
                <a:latin typeface="Comic Sans MS" panose="030F0702030302020204" pitchFamily="66" charset="0"/>
              </a:rPr>
              <a:t>es</a:t>
            </a:r>
            <a:r>
              <a:rPr lang="en-US" altLang="en-US" sz="2400">
                <a:latin typeface="Comic Sans MS" panose="030F0702030302020204" pitchFamily="66" charset="0"/>
              </a:rPr>
              <a:t>n’t +verb in the  base form (without s/ es/ies)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A52E605-105A-4802-976A-A1C5FEA29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916113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/>
              <a:t>مبتدأ/ فاعل</a:t>
            </a:r>
            <a:r>
              <a:rPr lang="he-IL" altLang="en-US" sz="1800" u="sng"/>
              <a:t> </a:t>
            </a:r>
            <a:r>
              <a:rPr lang="en-US" altLang="en-US" sz="1800" u="sng">
                <a:latin typeface="Comic Sans MS" panose="030F0702030302020204" pitchFamily="66" charset="0"/>
              </a:rPr>
              <a:t>subject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He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She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C9862B73-C173-46D6-89F5-628EEE232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844675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doesn’t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83016F60-D6C8-4C0A-96B2-825B73289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1844675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 u="sng">
                <a:solidFill>
                  <a:srgbClr val="000000"/>
                </a:solidFill>
              </a:rPr>
              <a:t>verb1 </a:t>
            </a:r>
            <a:r>
              <a:rPr lang="ar-LB" altLang="en-US" sz="1800" u="sng">
                <a:solidFill>
                  <a:srgbClr val="000000"/>
                </a:solidFill>
              </a:rPr>
              <a:t>فعل</a:t>
            </a:r>
            <a:r>
              <a:rPr lang="he-IL" altLang="en-US" sz="1800" u="sng">
                <a:solidFill>
                  <a:srgbClr val="000000"/>
                </a:solidFill>
              </a:rPr>
              <a:t> </a:t>
            </a:r>
            <a:endParaRPr lang="ar-LB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الفعل بحالته الأصلية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أي بدون إضافات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D6292A54-E19A-4180-AF12-653AEC807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1844675"/>
            <a:ext cx="1439862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Rest of 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 sentence</a:t>
            </a:r>
          </a:p>
        </p:txBody>
      </p:sp>
      <p:sp>
        <p:nvSpPr>
          <p:cNvPr id="17416" name="AutoShape 8">
            <a:extLst>
              <a:ext uri="{FF2B5EF4-FFF2-40B4-BE49-F238E27FC236}">
                <a16:creationId xmlns:a16="http://schemas.microsoft.com/office/drawing/2014/main" id="{1C04F377-2E10-4393-8890-97BF484EAE74}"/>
              </a:ext>
            </a:extLst>
          </p:cNvPr>
          <p:cNvSpPr>
            <a:spLocks noChangeArrowheads="1"/>
          </p:cNvSpPr>
          <p:nvPr/>
        </p:nvSpPr>
        <p:spPr bwMode="auto">
          <a:xfrm rot="1971964" flipH="1">
            <a:off x="6646863" y="3035300"/>
            <a:ext cx="576262" cy="1385888"/>
          </a:xfrm>
          <a:prstGeom prst="downArrow">
            <a:avLst>
              <a:gd name="adj1" fmla="val 50000"/>
              <a:gd name="adj2" fmla="val 60124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7" name="AutoShape 9">
            <a:extLst>
              <a:ext uri="{FF2B5EF4-FFF2-40B4-BE49-F238E27FC236}">
                <a16:creationId xmlns:a16="http://schemas.microsoft.com/office/drawing/2014/main" id="{8A68F208-3D7B-47EC-8CBD-2E1E3F01D845}"/>
              </a:ext>
            </a:extLst>
          </p:cNvPr>
          <p:cNvSpPr>
            <a:spLocks noChangeArrowheads="1"/>
          </p:cNvSpPr>
          <p:nvPr/>
        </p:nvSpPr>
        <p:spPr bwMode="auto">
          <a:xfrm rot="1556028">
            <a:off x="4486275" y="3192463"/>
            <a:ext cx="428625" cy="1295400"/>
          </a:xfrm>
          <a:prstGeom prst="downArrow">
            <a:avLst>
              <a:gd name="adj1" fmla="val 50000"/>
              <a:gd name="adj2" fmla="val 7555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8" name="AutoShape 10">
            <a:extLst>
              <a:ext uri="{FF2B5EF4-FFF2-40B4-BE49-F238E27FC236}">
                <a16:creationId xmlns:a16="http://schemas.microsoft.com/office/drawing/2014/main" id="{E8523B77-6FFD-47B5-866D-F98EB31912E0}"/>
              </a:ext>
            </a:extLst>
          </p:cNvPr>
          <p:cNvSpPr>
            <a:spLocks noChangeArrowheads="1"/>
          </p:cNvSpPr>
          <p:nvPr/>
        </p:nvSpPr>
        <p:spPr bwMode="auto">
          <a:xfrm rot="-2045825">
            <a:off x="1822450" y="3194050"/>
            <a:ext cx="504825" cy="1295400"/>
          </a:xfrm>
          <a:prstGeom prst="downArrow">
            <a:avLst>
              <a:gd name="adj1" fmla="val 50000"/>
              <a:gd name="adj2" fmla="val 64151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19" name="AutoShape 11">
            <a:extLst>
              <a:ext uri="{FF2B5EF4-FFF2-40B4-BE49-F238E27FC236}">
                <a16:creationId xmlns:a16="http://schemas.microsoft.com/office/drawing/2014/main" id="{BDC9BA54-3A31-4AEC-8308-A1E308406025}"/>
              </a:ext>
            </a:extLst>
          </p:cNvPr>
          <p:cNvSpPr>
            <a:spLocks noChangeArrowheads="1"/>
          </p:cNvSpPr>
          <p:nvPr/>
        </p:nvSpPr>
        <p:spPr bwMode="auto">
          <a:xfrm rot="-282264">
            <a:off x="3059113" y="3141663"/>
            <a:ext cx="504825" cy="1366837"/>
          </a:xfrm>
          <a:prstGeom prst="downArrow">
            <a:avLst>
              <a:gd name="adj1" fmla="val 50000"/>
              <a:gd name="adj2" fmla="val 67689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7420" name="Rectangle 12">
            <a:extLst>
              <a:ext uri="{FF2B5EF4-FFF2-40B4-BE49-F238E27FC236}">
                <a16:creationId xmlns:a16="http://schemas.microsoft.com/office/drawing/2014/main" id="{41A65BF6-5881-409F-892F-E1C564D7A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4292600"/>
            <a:ext cx="604837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He doesn’t learn French in school</a:t>
            </a:r>
            <a:r>
              <a:rPr lang="en-US" altLang="en-US" sz="180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B6F2722-D7B4-4E12-B2D6-89106B908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4000" u="sng">
                <a:solidFill>
                  <a:srgbClr val="00CC00"/>
                </a:solidFill>
              </a:rPr>
              <a:t>Let’s practice now:</a:t>
            </a:r>
            <a:br>
              <a:rPr lang="he-IL" altLang="en-US" sz="4000" u="sng">
                <a:solidFill>
                  <a:srgbClr val="00CC00"/>
                </a:solidFill>
              </a:rPr>
            </a:br>
            <a:r>
              <a:rPr lang="en-US" altLang="en-US" sz="4000" u="sng">
                <a:solidFill>
                  <a:srgbClr val="00CC00"/>
                </a:solidFill>
              </a:rPr>
              <a:t>exercise </a:t>
            </a:r>
            <a:r>
              <a:rPr lang="ar-LB" altLang="en-US" sz="4000" u="sng">
                <a:solidFill>
                  <a:srgbClr val="00CC00"/>
                </a:solidFill>
              </a:rPr>
              <a:t>2</a:t>
            </a:r>
            <a:r>
              <a:rPr lang="en-US" altLang="en-US" sz="4000" u="sng">
                <a:solidFill>
                  <a:srgbClr val="00CC00"/>
                </a:solidFill>
              </a:rPr>
              <a:t>:</a:t>
            </a:r>
            <a:br>
              <a:rPr lang="he-IL" altLang="en-US" sz="4000" u="sng">
                <a:solidFill>
                  <a:srgbClr val="00CC00"/>
                </a:solidFill>
              </a:rPr>
            </a:br>
            <a:r>
              <a:rPr lang="he-IL" altLang="en-US" sz="4000" u="sng">
                <a:solidFill>
                  <a:srgbClr val="00CC00"/>
                </a:solidFill>
              </a:rPr>
              <a:t> </a:t>
            </a:r>
            <a:endParaRPr lang="en-US" altLang="en-US" sz="4000" u="sng">
              <a:solidFill>
                <a:srgbClr val="00CC00"/>
              </a:solidFill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BF9E98B-FD4D-4330-94BE-E1B7E0964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/>
              <a:t>We ________ (not go) to school in the summer.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/>
              <a:t>Ben ________(not read) newspapers.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/>
              <a:t>Maor and Noam________ (not dance) every night.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/>
              <a:t>Shira _________ (not wear) skirts.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/>
              <a:t>I ________(not like) classical music.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/>
              <a:t>Aviv________ (not sing) sad songs. </a:t>
            </a:r>
          </a:p>
        </p:txBody>
      </p:sp>
      <p:pic>
        <p:nvPicPr>
          <p:cNvPr id="18436" name="Picture 4" descr="fairy">
            <a:extLst>
              <a:ext uri="{FF2B5EF4-FFF2-40B4-BE49-F238E27FC236}">
                <a16:creationId xmlns:a16="http://schemas.microsoft.com/office/drawing/2014/main" id="{C2182B7F-2D9F-4EDA-B024-D71D40055A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60350"/>
            <a:ext cx="1511300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1951059-7457-41EB-B331-333C58080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ar-LB" altLang="en-US" sz="4000" u="sng">
                <a:solidFill>
                  <a:srgbClr val="00CC00"/>
                </a:solidFill>
              </a:rPr>
              <a:t>صيغة السؤال (نعم/ لا)</a:t>
            </a:r>
            <a:br>
              <a:rPr lang="he-IL" altLang="en-US" sz="4000" u="sng">
                <a:solidFill>
                  <a:srgbClr val="00CC00"/>
                </a:solidFill>
              </a:rPr>
            </a:br>
            <a:r>
              <a:rPr lang="en-US" altLang="en-US" sz="4000" u="sng">
                <a:solidFill>
                  <a:srgbClr val="00CC00"/>
                </a:solidFill>
                <a:latin typeface="Comic Sans MS" panose="030F0702030302020204" pitchFamily="66" charset="0"/>
              </a:rPr>
              <a:t>questions form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2379928-862C-4675-A157-0C25AA337C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sz="2800"/>
              <a:t>to for a yes/ no question we use </a:t>
            </a:r>
            <a:r>
              <a:rPr lang="en-US" altLang="en-US" sz="2800">
                <a:solidFill>
                  <a:srgbClr val="FF0000"/>
                </a:solidFill>
              </a:rPr>
              <a:t>do</a:t>
            </a:r>
            <a:r>
              <a:rPr lang="en-US" altLang="en-US" sz="2800"/>
              <a:t> and </a:t>
            </a:r>
            <a:r>
              <a:rPr lang="en-US" altLang="en-US" sz="2800">
                <a:solidFill>
                  <a:srgbClr val="FF0000"/>
                </a:solidFill>
              </a:rPr>
              <a:t>does </a:t>
            </a:r>
            <a:r>
              <a:rPr lang="en-US" altLang="en-US" sz="2800"/>
              <a:t>that come at the beginning of the question.</a:t>
            </a:r>
            <a:endParaRPr lang="he-IL" altLang="en-US" sz="2800">
              <a:solidFill>
                <a:srgbClr val="FF0000"/>
              </a:solidFill>
            </a:endParaRPr>
          </a:p>
          <a:p>
            <a:pPr algn="l" rtl="0" eaLnBrk="1" hangingPunct="1">
              <a:buFontTx/>
              <a:buNone/>
            </a:pPr>
            <a:r>
              <a:rPr lang="en-US" altLang="en-US" sz="2600">
                <a:solidFill>
                  <a:srgbClr val="000000"/>
                </a:solidFill>
              </a:rPr>
              <a:t>After them with </a:t>
            </a:r>
            <a:r>
              <a:rPr lang="en-US" altLang="en-US" sz="2600">
                <a:solidFill>
                  <a:srgbClr val="FF0000"/>
                </a:solidFill>
              </a:rPr>
              <a:t>all the pronouns</a:t>
            </a:r>
            <a:r>
              <a:rPr lang="en-US" altLang="en-US" sz="2600">
                <a:solidFill>
                  <a:srgbClr val="000000"/>
                </a:solidFill>
              </a:rPr>
              <a:t>, the verb comes in its   base form (</a:t>
            </a:r>
            <a:r>
              <a:rPr lang="en-US" altLang="en-US" sz="2600">
                <a:solidFill>
                  <a:srgbClr val="FF0000"/>
                </a:solidFill>
              </a:rPr>
              <a:t>verb 1</a:t>
            </a:r>
            <a:r>
              <a:rPr lang="en-US" altLang="en-US" sz="2600">
                <a:solidFill>
                  <a:srgbClr val="000000"/>
                </a:solidFill>
              </a:rPr>
              <a:t>). In </a:t>
            </a:r>
            <a:r>
              <a:rPr lang="en-US" altLang="en-US" sz="2800" u="sng">
                <a:solidFill>
                  <a:srgbClr val="00CC00"/>
                </a:solidFill>
                <a:latin typeface="Comic Sans MS" panose="030F0702030302020204" pitchFamily="66" charset="0"/>
              </a:rPr>
              <a:t>Group 1 </a:t>
            </a:r>
            <a:r>
              <a:rPr lang="en-US" altLang="en-US" sz="2800" u="sng">
                <a:solidFill>
                  <a:srgbClr val="000000"/>
                </a:solidFill>
                <a:latin typeface="Comic Sans MS" panose="030F0702030302020204" pitchFamily="66" charset="0"/>
              </a:rPr>
              <a:t>we get:</a:t>
            </a:r>
            <a:endParaRPr lang="he-IL" altLang="en-US" sz="2800" u="sng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he-IL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            +                   +                    +</a:t>
            </a:r>
            <a:endParaRPr lang="he-IL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A49328CA-4EA6-40B6-A248-BD352CA11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860800"/>
            <a:ext cx="1511300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Do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8269AAD9-614D-46C3-925D-0C5818C5F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3860800"/>
            <a:ext cx="1511300" cy="1366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/>
              <a:t>مبتدأ/ فاعل</a:t>
            </a:r>
            <a:r>
              <a:rPr lang="he-IL" altLang="en-US" sz="1800" u="sng"/>
              <a:t> </a:t>
            </a:r>
            <a:r>
              <a:rPr lang="en-US" altLang="en-US" sz="1800" u="sng"/>
              <a:t>subject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You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We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they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FFFD5674-1285-4B62-BC8F-038AB12C6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860800"/>
            <a:ext cx="1511300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 u="sng">
                <a:solidFill>
                  <a:srgbClr val="000000"/>
                </a:solidFill>
              </a:rPr>
              <a:t>verb1 </a:t>
            </a:r>
            <a:r>
              <a:rPr lang="ar-LB" altLang="en-US" sz="1800" u="sng">
                <a:solidFill>
                  <a:srgbClr val="000000"/>
                </a:solidFill>
              </a:rPr>
              <a:t>فعل</a:t>
            </a:r>
            <a:r>
              <a:rPr lang="he-IL" altLang="en-US" sz="1800" u="sng">
                <a:solidFill>
                  <a:srgbClr val="000000"/>
                </a:solidFill>
              </a:rPr>
              <a:t> </a:t>
            </a:r>
            <a:endParaRPr lang="ar-LB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الفعل بحالته الأصلية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أي بدون إضافات</a:t>
            </a:r>
            <a:endParaRPr lang="en-US" altLang="en-US" sz="1800">
              <a:solidFill>
                <a:srgbClr val="0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AACBFB4C-380C-4230-B5E8-773DBFDD0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1439863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Rest of the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 sentence</a:t>
            </a:r>
            <a:endParaRPr lang="en-US" altLang="en-US" sz="1800"/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3E778897-BC01-4990-8959-421DF5EA7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6092825"/>
            <a:ext cx="5832475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Do they play football?</a:t>
            </a:r>
          </a:p>
        </p:txBody>
      </p:sp>
      <p:sp>
        <p:nvSpPr>
          <p:cNvPr id="19465" name="AutoShape 9">
            <a:extLst>
              <a:ext uri="{FF2B5EF4-FFF2-40B4-BE49-F238E27FC236}">
                <a16:creationId xmlns:a16="http://schemas.microsoft.com/office/drawing/2014/main" id="{05BF1EB5-037A-46FA-B233-FFE6BF9040E0}"/>
              </a:ext>
            </a:extLst>
          </p:cNvPr>
          <p:cNvSpPr>
            <a:spLocks noChangeArrowheads="1"/>
          </p:cNvSpPr>
          <p:nvPr/>
        </p:nvSpPr>
        <p:spPr bwMode="auto">
          <a:xfrm rot="-2072419">
            <a:off x="2062163" y="4848225"/>
            <a:ext cx="504825" cy="1439863"/>
          </a:xfrm>
          <a:prstGeom prst="downArrow">
            <a:avLst>
              <a:gd name="adj1" fmla="val 50000"/>
              <a:gd name="adj2" fmla="val 7130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6" name="AutoShape 10">
            <a:extLst>
              <a:ext uri="{FF2B5EF4-FFF2-40B4-BE49-F238E27FC236}">
                <a16:creationId xmlns:a16="http://schemas.microsoft.com/office/drawing/2014/main" id="{11EDD445-5549-49AD-9F7E-EE0D78EFADCE}"/>
              </a:ext>
            </a:extLst>
          </p:cNvPr>
          <p:cNvSpPr>
            <a:spLocks noChangeArrowheads="1"/>
          </p:cNvSpPr>
          <p:nvPr/>
        </p:nvSpPr>
        <p:spPr bwMode="auto">
          <a:xfrm rot="759904">
            <a:off x="3532188" y="5080000"/>
            <a:ext cx="504825" cy="1152525"/>
          </a:xfrm>
          <a:prstGeom prst="downArrow">
            <a:avLst>
              <a:gd name="adj1" fmla="val 50000"/>
              <a:gd name="adj2" fmla="val 57075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7" name="AutoShape 11">
            <a:extLst>
              <a:ext uri="{FF2B5EF4-FFF2-40B4-BE49-F238E27FC236}">
                <a16:creationId xmlns:a16="http://schemas.microsoft.com/office/drawing/2014/main" id="{545317A6-296B-4050-B8F0-8828321E8F20}"/>
              </a:ext>
            </a:extLst>
          </p:cNvPr>
          <p:cNvSpPr>
            <a:spLocks noChangeArrowheads="1"/>
          </p:cNvSpPr>
          <p:nvPr/>
        </p:nvSpPr>
        <p:spPr bwMode="auto">
          <a:xfrm rot="1556028">
            <a:off x="4427538" y="5013325"/>
            <a:ext cx="428625" cy="1295400"/>
          </a:xfrm>
          <a:prstGeom prst="downArrow">
            <a:avLst>
              <a:gd name="adj1" fmla="val 50000"/>
              <a:gd name="adj2" fmla="val 7555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8" name="AutoShape 12">
            <a:extLst>
              <a:ext uri="{FF2B5EF4-FFF2-40B4-BE49-F238E27FC236}">
                <a16:creationId xmlns:a16="http://schemas.microsoft.com/office/drawing/2014/main" id="{68DEA7CE-15A9-4A92-87E3-46D32A19D4E9}"/>
              </a:ext>
            </a:extLst>
          </p:cNvPr>
          <p:cNvSpPr>
            <a:spLocks noChangeArrowheads="1"/>
          </p:cNvSpPr>
          <p:nvPr/>
        </p:nvSpPr>
        <p:spPr bwMode="auto">
          <a:xfrm rot="2365445" flipH="1">
            <a:off x="6011863" y="4652963"/>
            <a:ext cx="576262" cy="1728787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314A9C1-2751-4DB9-A03F-2C945508E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u="sng">
                <a:solidFill>
                  <a:srgbClr val="000000"/>
                </a:solidFill>
              </a:rPr>
              <a:t>In</a:t>
            </a:r>
            <a:r>
              <a:rPr lang="en-US" altLang="en-US" u="sng">
                <a:solidFill>
                  <a:srgbClr val="29DF0B"/>
                </a:solidFill>
              </a:rPr>
              <a:t> Group 2 </a:t>
            </a:r>
            <a:r>
              <a:rPr lang="en-US" altLang="en-US" u="sng">
                <a:solidFill>
                  <a:srgbClr val="000000"/>
                </a:solidFill>
              </a:rPr>
              <a:t>we get: </a:t>
            </a:r>
            <a:endParaRPr lang="en-US" altLang="en-US" u="sng">
              <a:solidFill>
                <a:srgbClr val="29DF0B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3308873-E409-4A75-85D4-A829897067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he-IL" altLang="en-US"/>
          </a:p>
          <a:p>
            <a:pPr algn="l" rtl="0" eaLnBrk="1" hangingPunct="1">
              <a:buFontTx/>
              <a:buNone/>
            </a:pPr>
            <a:r>
              <a:rPr lang="en-US" altLang="en-US"/>
              <a:t>               +                +                   +</a:t>
            </a:r>
          </a:p>
          <a:p>
            <a:pPr algn="l" rtl="0" eaLnBrk="1" hangingPunct="1">
              <a:buFontTx/>
              <a:buNone/>
            </a:pPr>
            <a:endParaRPr lang="en-US" altLang="en-US"/>
          </a:p>
          <a:p>
            <a:pPr algn="l" rtl="0" eaLnBrk="1" hangingPunct="1">
              <a:buFontTx/>
              <a:buNone/>
            </a:pPr>
            <a:endParaRPr lang="en-US" altLang="en-US"/>
          </a:p>
          <a:p>
            <a:pPr algn="l" rtl="0"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he-IL" altLang="en-US" sz="2800">
              <a:latin typeface="Comic Sans MS" panose="030F0702030302020204" pitchFamily="66" charset="0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Pay attention!!! The main verb comes in the base form because we added the es to the helping verb (do)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     (do -</a:t>
            </a: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do</a:t>
            </a:r>
            <a:r>
              <a:rPr lang="en-US" altLang="en-US" sz="2400">
                <a:solidFill>
                  <a:srgbClr val="29DF0B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es</a:t>
            </a: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).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When there is </a:t>
            </a:r>
            <a:r>
              <a:rPr lang="en-US" altLang="en-US" sz="2400">
                <a:solidFill>
                  <a:srgbClr val="FF0000"/>
                </a:solidFill>
                <a:latin typeface="Comic Sans MS" panose="030F0702030302020204" pitchFamily="66" charset="0"/>
              </a:rPr>
              <a:t>does,</a:t>
            </a:r>
            <a:r>
              <a:rPr lang="en-US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 the verb comes in the base form.</a:t>
            </a:r>
            <a:r>
              <a:rPr lang="he-IL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endParaRPr lang="en-US" altLang="en-US" sz="240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endParaRPr lang="en-US" altLang="en-US" sz="2800"/>
          </a:p>
          <a:p>
            <a:pPr algn="l" rtl="0" eaLnBrk="1" hangingPunct="1">
              <a:buFontTx/>
              <a:buNone/>
            </a:pPr>
            <a:endParaRPr lang="he-IL" altLang="en-US"/>
          </a:p>
          <a:p>
            <a:pPr eaLnBrk="1" hangingPunct="1">
              <a:buFontTx/>
              <a:buNone/>
            </a:pPr>
            <a:endParaRPr lang="he-IL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BE5907B1-C921-4004-A582-B8DD4C375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700213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Does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5" name="Rectangle 6">
            <a:extLst>
              <a:ext uri="{FF2B5EF4-FFF2-40B4-BE49-F238E27FC236}">
                <a16:creationId xmlns:a16="http://schemas.microsoft.com/office/drawing/2014/main" id="{3EEC915D-F182-4181-894E-C64B3E4ED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1773238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/>
              <a:t>مبتدأ/ فاعل</a:t>
            </a:r>
            <a:r>
              <a:rPr lang="he-IL" altLang="en-US" sz="1800" u="sng"/>
              <a:t> </a:t>
            </a:r>
            <a:r>
              <a:rPr lang="en-US" altLang="en-US" sz="1800" u="sng">
                <a:latin typeface="Comic Sans MS" panose="030F0702030302020204" pitchFamily="66" charset="0"/>
              </a:rPr>
              <a:t>subject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He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She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omic Sans MS" panose="030F0702030302020204" pitchFamily="66" charset="0"/>
              </a:rPr>
              <a:t>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6" name="Rectangle 7">
            <a:extLst>
              <a:ext uri="{FF2B5EF4-FFF2-40B4-BE49-F238E27FC236}">
                <a16:creationId xmlns:a16="http://schemas.microsoft.com/office/drawing/2014/main" id="{66CB6646-1E40-4706-BBE6-6D1EA5640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1773238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ar-LB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ar-LB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 u="sng">
                <a:solidFill>
                  <a:srgbClr val="000000"/>
                </a:solidFill>
              </a:rPr>
              <a:t>verb1 </a:t>
            </a:r>
            <a:r>
              <a:rPr lang="ar-LB" altLang="en-US" sz="1800" u="sng">
                <a:solidFill>
                  <a:srgbClr val="000000"/>
                </a:solidFill>
              </a:rPr>
              <a:t>فعل</a:t>
            </a:r>
            <a:r>
              <a:rPr lang="he-IL" altLang="en-US" sz="1800" u="sng">
                <a:solidFill>
                  <a:srgbClr val="000000"/>
                </a:solidFill>
              </a:rPr>
              <a:t> </a:t>
            </a:r>
            <a:endParaRPr lang="ar-LB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 u="sng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الفعل بحالته الأصلية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</a:rPr>
              <a:t>أي بدون إضافات</a:t>
            </a:r>
            <a:endParaRPr lang="en-US" altLang="en-US" sz="1800">
              <a:solidFill>
                <a:srgbClr val="000000"/>
              </a:solidFill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7" name="Rectangle 8">
            <a:extLst>
              <a:ext uri="{FF2B5EF4-FFF2-40B4-BE49-F238E27FC236}">
                <a16:creationId xmlns:a16="http://schemas.microsoft.com/office/drawing/2014/main" id="{E22AC52E-0667-4880-BF6D-9595975FF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1844675"/>
            <a:ext cx="1439862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Rest of the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 sentence</a:t>
            </a:r>
          </a:p>
        </p:txBody>
      </p:sp>
      <p:sp>
        <p:nvSpPr>
          <p:cNvPr id="20488" name="Rectangle 9">
            <a:extLst>
              <a:ext uri="{FF2B5EF4-FFF2-40B4-BE49-F238E27FC236}">
                <a16:creationId xmlns:a16="http://schemas.microsoft.com/office/drawing/2014/main" id="{DD6D8819-393F-4BFF-B346-0542EC2EF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076700"/>
            <a:ext cx="5832475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omic Sans MS" panose="030F0702030302020204" pitchFamily="66" charset="0"/>
              </a:rPr>
              <a:t>Does she swim in the sea?</a:t>
            </a:r>
          </a:p>
        </p:txBody>
      </p:sp>
      <p:sp>
        <p:nvSpPr>
          <p:cNvPr id="20489" name="AutoShape 10">
            <a:extLst>
              <a:ext uri="{FF2B5EF4-FFF2-40B4-BE49-F238E27FC236}">
                <a16:creationId xmlns:a16="http://schemas.microsoft.com/office/drawing/2014/main" id="{F5AFF96A-B761-47F5-8EB8-F1C2B2D3E938}"/>
              </a:ext>
            </a:extLst>
          </p:cNvPr>
          <p:cNvSpPr>
            <a:spLocks noChangeArrowheads="1"/>
          </p:cNvSpPr>
          <p:nvPr/>
        </p:nvSpPr>
        <p:spPr bwMode="auto">
          <a:xfrm rot="2365445" flipH="1">
            <a:off x="6443663" y="2565400"/>
            <a:ext cx="576262" cy="1728788"/>
          </a:xfrm>
          <a:prstGeom prst="downArrow">
            <a:avLst>
              <a:gd name="adj1" fmla="val 50000"/>
              <a:gd name="adj2" fmla="val 7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0490" name="AutoShape 11">
            <a:extLst>
              <a:ext uri="{FF2B5EF4-FFF2-40B4-BE49-F238E27FC236}">
                <a16:creationId xmlns:a16="http://schemas.microsoft.com/office/drawing/2014/main" id="{96BFC7B5-AE6E-4A4C-99FB-BDCB4B40253F}"/>
              </a:ext>
            </a:extLst>
          </p:cNvPr>
          <p:cNvSpPr>
            <a:spLocks noChangeArrowheads="1"/>
          </p:cNvSpPr>
          <p:nvPr/>
        </p:nvSpPr>
        <p:spPr bwMode="auto">
          <a:xfrm rot="1744555">
            <a:off x="4427538" y="3068638"/>
            <a:ext cx="428625" cy="1209675"/>
          </a:xfrm>
          <a:prstGeom prst="downArrow">
            <a:avLst>
              <a:gd name="adj1" fmla="val 50000"/>
              <a:gd name="adj2" fmla="val 70556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0491" name="AutoShape 12">
            <a:extLst>
              <a:ext uri="{FF2B5EF4-FFF2-40B4-BE49-F238E27FC236}">
                <a16:creationId xmlns:a16="http://schemas.microsoft.com/office/drawing/2014/main" id="{9B811103-E16A-47D2-8A05-71A7AD5525DE}"/>
              </a:ext>
            </a:extLst>
          </p:cNvPr>
          <p:cNvSpPr>
            <a:spLocks noChangeArrowheads="1"/>
          </p:cNvSpPr>
          <p:nvPr/>
        </p:nvSpPr>
        <p:spPr bwMode="auto">
          <a:xfrm rot="759904">
            <a:off x="3341688" y="3081338"/>
            <a:ext cx="504825" cy="1152525"/>
          </a:xfrm>
          <a:prstGeom prst="downArrow">
            <a:avLst>
              <a:gd name="adj1" fmla="val 50000"/>
              <a:gd name="adj2" fmla="val 57075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20492" name="AutoShape 13">
            <a:extLst>
              <a:ext uri="{FF2B5EF4-FFF2-40B4-BE49-F238E27FC236}">
                <a16:creationId xmlns:a16="http://schemas.microsoft.com/office/drawing/2014/main" id="{F0753E9E-3B82-4A6F-B739-BEF6654E1C13}"/>
              </a:ext>
            </a:extLst>
          </p:cNvPr>
          <p:cNvSpPr>
            <a:spLocks noChangeArrowheads="1"/>
          </p:cNvSpPr>
          <p:nvPr/>
        </p:nvSpPr>
        <p:spPr bwMode="auto">
          <a:xfrm rot="-2072419">
            <a:off x="1908175" y="2852738"/>
            <a:ext cx="504825" cy="1439862"/>
          </a:xfrm>
          <a:prstGeom prst="downArrow">
            <a:avLst>
              <a:gd name="adj1" fmla="val 50000"/>
              <a:gd name="adj2" fmla="val 71305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E470A7F1-A3E1-418A-B182-8CEC76DD0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4000" u="sng">
                <a:solidFill>
                  <a:srgbClr val="00CC00"/>
                </a:solidFill>
              </a:rPr>
              <a:t>Let’s practice now:</a:t>
            </a:r>
            <a:br>
              <a:rPr lang="he-IL" altLang="en-US" sz="4000" u="sng">
                <a:solidFill>
                  <a:srgbClr val="00CC00"/>
                </a:solidFill>
              </a:rPr>
            </a:br>
            <a:r>
              <a:rPr lang="en-US" altLang="en-US" sz="4000" u="sng">
                <a:solidFill>
                  <a:srgbClr val="00CC00"/>
                </a:solidFill>
              </a:rPr>
              <a:t>exercise </a:t>
            </a:r>
            <a:r>
              <a:rPr lang="ar-LB" altLang="en-US" sz="4000" u="sng">
                <a:solidFill>
                  <a:srgbClr val="00CC00"/>
                </a:solidFill>
              </a:rPr>
              <a:t>3</a:t>
            </a:r>
            <a:r>
              <a:rPr lang="en-US" altLang="en-US" sz="4000" u="sng">
                <a:solidFill>
                  <a:srgbClr val="00CC00"/>
                </a:solidFill>
              </a:rPr>
              <a:t>: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E109334-1560-409D-B5A9-07DBA6C3D6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/>
              <a:t>______your teacher ______(give) a lot of homework?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/>
              <a:t>______he ______(help) his father at home?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/>
              <a:t>______animals ______(speak) in water? 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/>
              <a:t>_______mother _____(buy) bread every day?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/>
              <a:t>_______Avi and Shir ______(like) video games?</a:t>
            </a:r>
          </a:p>
          <a:p>
            <a:pPr marL="609600" indent="-609600" algn="l" rtl="0" eaLnBrk="1" hangingPunct="1">
              <a:buFontTx/>
              <a:buAutoNum type="arabicPeriod"/>
            </a:pPr>
            <a:r>
              <a:rPr lang="en-US" altLang="en-US" sz="2800"/>
              <a:t>_______ they ______ (study) on Saturday? </a:t>
            </a:r>
          </a:p>
        </p:txBody>
      </p:sp>
      <p:pic>
        <p:nvPicPr>
          <p:cNvPr id="21508" name="Picture 4" descr="fairy">
            <a:extLst>
              <a:ext uri="{FF2B5EF4-FFF2-40B4-BE49-F238E27FC236}">
                <a16:creationId xmlns:a16="http://schemas.microsoft.com/office/drawing/2014/main" id="{DD56BD97-DD82-4856-9682-EE42435317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60350"/>
            <a:ext cx="1511300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A315FBF6-6C5B-4F22-9A76-48D75CD39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algn="l" rtl="0" eaLnBrk="1" hangingPunct="1"/>
            <a:r>
              <a:rPr lang="en-US" altLang="en-US" sz="3200" u="sng">
                <a:solidFill>
                  <a:srgbClr val="00CC00"/>
                </a:solidFill>
              </a:rPr>
              <a:t>Now let’s practice Present Simple (positive, negative, and questions):</a:t>
            </a:r>
            <a:br>
              <a:rPr lang="en-US" altLang="en-US" sz="3200" u="sng">
                <a:solidFill>
                  <a:srgbClr val="00CC00"/>
                </a:solidFill>
              </a:rPr>
            </a:br>
            <a:r>
              <a:rPr lang="en-US" altLang="en-US" sz="3200" u="sng">
                <a:solidFill>
                  <a:srgbClr val="00CC00"/>
                </a:solidFill>
              </a:rPr>
              <a:t>Exercise 4: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49ED844-EC58-4173-8E07-B33391D2B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507413" cy="5041900"/>
          </a:xfrm>
        </p:spPr>
        <p:txBody>
          <a:bodyPr/>
          <a:lstStyle/>
          <a:p>
            <a:pPr marL="609600" indent="-609600" algn="l" rtl="0" eaLnBrk="1" hangingPunct="1">
              <a:lnSpc>
                <a:spcPct val="80000"/>
              </a:lnSpc>
              <a:buFontTx/>
              <a:buAutoNum type="alphaUcPeriod"/>
            </a:pPr>
            <a:r>
              <a:rPr lang="en-US" altLang="en-US" sz="2400"/>
              <a:t>I (1)______(like) to spend my evenings at home. All my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family (2)______(sit) together in the living room. We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(3)______(drink) tea but we (4)______(not drink) coffee.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My brother (5)_______(not watch) TV because he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(6)_______(tell) us interesting stories.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B.    A: (1)______you ______(go) to the beach in the summer?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B: yes I do. I usually (2)_______(sit) on the warm sand.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A: (3)______ you ______(swim) in the sea?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B: yes, I (4)______(love) to swim.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A: (5)_______your little brother _______(swim) with you?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 B: no, he (6)___________(not know) how to swim. 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/>
              <a:t>      </a:t>
            </a:r>
          </a:p>
          <a:p>
            <a:pPr marL="609600" indent="-609600" algn="l" rtl="0" eaLnBrk="1" hangingPunct="1">
              <a:lnSpc>
                <a:spcPct val="8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כותרת 1">
            <a:extLst>
              <a:ext uri="{FF2B5EF4-FFF2-40B4-BE49-F238E27FC236}">
                <a16:creationId xmlns:a16="http://schemas.microsoft.com/office/drawing/2014/main" id="{A40B525A-0631-4492-957E-DA11306A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  <a:hlinkClick r:id="rId2"/>
              </a:rPr>
              <a:t>Present simple song</a:t>
            </a:r>
            <a:endParaRPr lang="he-IL" altLang="en-US">
              <a:solidFill>
                <a:srgbClr val="FF0000"/>
              </a:solidFill>
            </a:endParaRPr>
          </a:p>
        </p:txBody>
      </p:sp>
      <p:sp>
        <p:nvSpPr>
          <p:cNvPr id="7171" name="מציין מיקום תוכן 2">
            <a:extLst>
              <a:ext uri="{FF2B5EF4-FFF2-40B4-BE49-F238E27FC236}">
                <a16:creationId xmlns:a16="http://schemas.microsoft.com/office/drawing/2014/main" id="{4C7B6F91-0BB4-4588-89B3-708DC762E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endParaRPr lang="en-US" altLang="en-US">
              <a:solidFill>
                <a:srgbClr val="FF0000"/>
              </a:solidFill>
              <a:hlinkClick r:id="rId3"/>
            </a:endParaRPr>
          </a:p>
          <a:p>
            <a:pPr marL="0" indent="0" algn="ctr">
              <a:buFontTx/>
              <a:buNone/>
            </a:pPr>
            <a:r>
              <a:rPr lang="en-US" altLang="en-US">
                <a:solidFill>
                  <a:srgbClr val="FF0000"/>
                </a:solidFill>
                <a:hlinkClick r:id="rId3"/>
              </a:rPr>
              <a:t>Let's listen and sing</a:t>
            </a:r>
            <a:endParaRPr lang="en-US" altLang="en-US">
              <a:solidFill>
                <a:srgbClr val="FF0000"/>
              </a:solidFill>
            </a:endParaRPr>
          </a:p>
          <a:p>
            <a:pPr marL="0" indent="0" algn="ctr" rtl="0">
              <a:buFontTx/>
              <a:buNone/>
            </a:pPr>
            <a:endParaRPr lang="en-US" altLang="en-US">
              <a:solidFill>
                <a:srgbClr val="FF0000"/>
              </a:solidFill>
            </a:endParaRPr>
          </a:p>
          <a:p>
            <a:pPr marL="0" indent="0" algn="ctr">
              <a:buFontTx/>
              <a:buNone/>
            </a:pPr>
            <a:endParaRPr lang="he-IL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721DC2A-DFFF-41F4-B332-CF1FEBBD0E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60475"/>
          </a:xfrm>
        </p:spPr>
        <p:txBody>
          <a:bodyPr/>
          <a:lstStyle/>
          <a:p>
            <a:pPr eaLnBrk="1" hangingPunct="1"/>
            <a:r>
              <a:rPr lang="en-US" altLang="en-US" sz="6000">
                <a:solidFill>
                  <a:srgbClr val="29DF0B"/>
                </a:solidFill>
              </a:rPr>
              <a:t>Present simple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174694F-37E9-434F-BA08-83928B2F37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1268413"/>
            <a:ext cx="7993063" cy="54737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We use present simple to:</a:t>
            </a:r>
            <a:endParaRPr lang="ar-LB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ar-LB" altLang="en-US" sz="2800"/>
              <a:t>    نستعمل المضارع البسيط لِ</a:t>
            </a:r>
            <a:r>
              <a:rPr lang="he-IL" altLang="en-US" sz="2800"/>
              <a:t>: </a:t>
            </a:r>
            <a:endParaRPr lang="ar-LB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* Describe habits, and repeated actions,. </a:t>
            </a:r>
            <a:endParaRPr lang="he-IL" altLang="en-US" sz="2800"/>
          </a:p>
          <a:p>
            <a:pPr eaLnBrk="1" hangingPunct="1">
              <a:lnSpc>
                <a:spcPct val="90000"/>
              </a:lnSpc>
            </a:pPr>
            <a:r>
              <a:rPr lang="ar-LB" altLang="en-US" sz="2800"/>
              <a:t>وصف عادات وفعاليات متكررة</a:t>
            </a:r>
            <a:endParaRPr lang="he-IL" altLang="en-US" sz="2800"/>
          </a:p>
          <a:p>
            <a:pPr algn="l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She always drinks milk in the morning.</a:t>
            </a:r>
            <a:endParaRPr lang="he-IL" altLang="en-US" sz="2800"/>
          </a:p>
          <a:p>
            <a:pPr algn="l" eaLnBrk="1" hangingPunct="1">
              <a:lnSpc>
                <a:spcPct val="90000"/>
              </a:lnSpc>
              <a:buFontTx/>
              <a:buNone/>
            </a:pPr>
            <a:r>
              <a:rPr lang="he-IL" altLang="en-US" sz="2800"/>
              <a:t>               </a:t>
            </a:r>
            <a:r>
              <a:rPr lang="en-US" altLang="en-US" sz="2800"/>
              <a:t>I go to school every day.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en-US" sz="2800"/>
              <a:t>(</a:t>
            </a:r>
            <a:r>
              <a:rPr lang="ar-LB" altLang="en-US" sz="2800"/>
              <a:t>هذا يعني انا دائماً اذهب الى المدرسة. </a:t>
            </a:r>
            <a:r>
              <a:rPr lang="ar-LB" altLang="en-US" sz="2800">
                <a:solidFill>
                  <a:srgbClr val="FF0000"/>
                </a:solidFill>
              </a:rPr>
              <a:t>الذهاب الى المدرسة فعالية متكررة يوميا</a:t>
            </a:r>
            <a:r>
              <a:rPr lang="ar-LB" altLang="en-US" sz="2800"/>
              <a:t>).</a:t>
            </a:r>
            <a:endParaRPr lang="en-US" altLang="en-US" sz="2800"/>
          </a:p>
          <a:p>
            <a:pPr algn="l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* Describe facts, and general truths.</a:t>
            </a:r>
            <a:endParaRPr lang="ar-LB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en-US" sz="2800"/>
              <a:t> </a:t>
            </a:r>
            <a:r>
              <a:rPr lang="ar-LB" altLang="en-US" sz="2800"/>
              <a:t>وصف حقائق عامة</a:t>
            </a:r>
            <a:r>
              <a:rPr lang="he-IL" altLang="en-US" sz="2800"/>
              <a:t>: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he-IL" altLang="en-US" sz="2800"/>
              <a:t> </a:t>
            </a:r>
            <a:r>
              <a:rPr lang="ar-LB" altLang="en-US" sz="2800"/>
              <a:t>       </a:t>
            </a:r>
            <a:r>
              <a:rPr lang="en-US" altLang="en-US" sz="2800"/>
              <a:t>Water boils at 100 degrees.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ar-LB" altLang="en-US" sz="2800"/>
              <a:t>الماء يغلي ب 100 درجة . </a:t>
            </a:r>
            <a:r>
              <a:rPr lang="ar-LB" altLang="en-US" sz="2800">
                <a:solidFill>
                  <a:srgbClr val="FF0000"/>
                </a:solidFill>
              </a:rPr>
              <a:t>هذه حقيقة لا نستطيع تغييرها</a:t>
            </a:r>
            <a:r>
              <a:rPr lang="ar-LB" altLang="en-US" sz="2800"/>
              <a:t>.</a:t>
            </a:r>
            <a:endParaRPr lang="he-IL" altLang="en-US" sz="28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A73DDFC-CE8C-4C38-BAEB-63892B51A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LB" altLang="en-US" u="sng">
                <a:solidFill>
                  <a:srgbClr val="29DF0B"/>
                </a:solidFill>
              </a:rPr>
              <a:t>التعابير الزمنية</a:t>
            </a:r>
            <a:br>
              <a:rPr lang="he-IL" altLang="en-US" u="sng">
                <a:solidFill>
                  <a:srgbClr val="29DF0B"/>
                </a:solidFill>
              </a:rPr>
            </a:br>
            <a:r>
              <a:rPr lang="en-US" altLang="en-US" u="sng">
                <a:solidFill>
                  <a:srgbClr val="29DF0B"/>
                </a:solidFill>
              </a:rPr>
              <a:t>time expressions</a:t>
            </a:r>
            <a:r>
              <a:rPr lang="he-IL" altLang="en-US"/>
              <a:t> </a:t>
            </a: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657F550-1329-49F0-955A-AE0F4C21F3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828800"/>
            <a:ext cx="8496300" cy="455295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sz="2800"/>
              <a:t>Always = </a:t>
            </a:r>
            <a:r>
              <a:rPr lang="ar-LB" altLang="en-US" sz="2800"/>
              <a:t>دائماً</a:t>
            </a: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Usually = </a:t>
            </a:r>
            <a:r>
              <a:rPr lang="ar-LB" altLang="en-US" sz="2800"/>
              <a:t>عادةً</a:t>
            </a: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Every day/week/month = </a:t>
            </a:r>
            <a:r>
              <a:rPr lang="ar-LB" altLang="en-US" sz="2800"/>
              <a:t>كل يوم/ أسبوع/ شهر وهكذا</a:t>
            </a:r>
            <a:endParaRPr lang="en-US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/>
              <a:t>Sometimes = </a:t>
            </a:r>
            <a:r>
              <a:rPr lang="ar-LB" altLang="en-US" sz="2800"/>
              <a:t>بعض الأحيان</a:t>
            </a: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Often = </a:t>
            </a:r>
            <a:r>
              <a:rPr lang="ar-LB" altLang="en-US" sz="2800"/>
              <a:t>غالباً</a:t>
            </a:r>
            <a:endParaRPr lang="en-US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/>
              <a:t>Never = </a:t>
            </a:r>
            <a:r>
              <a:rPr lang="ar-LB" altLang="en-US" sz="2800"/>
              <a:t>أبداً</a:t>
            </a:r>
            <a:endParaRPr lang="en-US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/>
              <a:t>Once a week/month/year = </a:t>
            </a:r>
            <a:r>
              <a:rPr lang="ar-LB" altLang="en-US" sz="2400"/>
              <a:t>مره في الاسبوع/ الشهر/ السنه وهكذا</a:t>
            </a:r>
            <a:r>
              <a:rPr lang="he-IL" altLang="en-US" sz="2400"/>
              <a:t> </a:t>
            </a:r>
            <a:r>
              <a:rPr lang="en-US" altLang="en-US" sz="2800"/>
              <a:t>         On Sunday/Monday = </a:t>
            </a:r>
            <a:r>
              <a:rPr lang="ar-LB" altLang="en-US" sz="2800"/>
              <a:t>في أيام ألأحد/ الإثنين وهكذا</a:t>
            </a:r>
            <a:endParaRPr lang="en-US" altLang="en-US" sz="280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AB93288-0E60-4596-B707-B1BB032EC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-242888"/>
            <a:ext cx="6870700" cy="1295401"/>
          </a:xfrm>
        </p:spPr>
        <p:txBody>
          <a:bodyPr/>
          <a:lstStyle/>
          <a:p>
            <a:pPr eaLnBrk="1" hangingPunct="1"/>
            <a:r>
              <a:rPr lang="en-US" altLang="en-US" u="sng">
                <a:solidFill>
                  <a:srgbClr val="00CC00"/>
                </a:solidFill>
              </a:rPr>
              <a:t>Sentence Structure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049F932-47F0-4A66-9AB4-D589D68BF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920037" cy="5183187"/>
          </a:xfrm>
        </p:spPr>
        <p:txBody>
          <a:bodyPr/>
          <a:lstStyle/>
          <a:p>
            <a:pPr marL="609600" indent="-609600" algn="l" eaLnBrk="1" hangingPunct="1">
              <a:buFontTx/>
              <a:buNone/>
            </a:pPr>
            <a:r>
              <a:rPr lang="en-US" altLang="en-US"/>
              <a:t>At first we divide the pronouns into two groups:</a:t>
            </a:r>
            <a:endParaRPr lang="he-IL" altLang="en-US"/>
          </a:p>
          <a:p>
            <a:pPr marL="609600" indent="-609600" eaLnBrk="1" hangingPunct="1">
              <a:buFontTx/>
              <a:buNone/>
            </a:pPr>
            <a:endParaRPr lang="he-IL" altLang="en-US"/>
          </a:p>
          <a:p>
            <a:pPr marL="609600" indent="-609600" eaLnBrk="1" hangingPunct="1">
              <a:buFontTx/>
              <a:buNone/>
            </a:pPr>
            <a:endParaRPr lang="he-IL" altLang="en-US"/>
          </a:p>
          <a:p>
            <a:pPr marL="609600" indent="-609600" eaLnBrk="1" hangingPunct="1">
              <a:buFontTx/>
              <a:buNone/>
            </a:pPr>
            <a:r>
              <a:rPr lang="he-IL" altLang="en-US"/>
              <a:t>                   </a:t>
            </a:r>
            <a:endParaRPr lang="en-US" altLang="en-US"/>
          </a:p>
          <a:p>
            <a:pPr marL="609600" indent="-609600" eaLnBrk="1" hangingPunct="1">
              <a:buFontTx/>
              <a:buNone/>
            </a:pPr>
            <a:r>
              <a:rPr lang="en-US" altLang="en-US"/>
              <a:t>         </a:t>
            </a:r>
            <a:r>
              <a:rPr lang="he-IL" altLang="en-US"/>
              <a:t> </a:t>
            </a:r>
            <a:r>
              <a:rPr lang="en-US" altLang="en-US"/>
              <a:t>Group 2</a:t>
            </a:r>
            <a:r>
              <a:rPr lang="he-IL" altLang="en-US"/>
              <a:t>      </a:t>
            </a:r>
            <a:r>
              <a:rPr lang="en-US" altLang="en-US"/>
              <a:t>        Group 1               </a:t>
            </a:r>
            <a:endParaRPr lang="he-IL" altLang="en-US"/>
          </a:p>
          <a:p>
            <a:pPr marL="609600" indent="-609600" eaLnBrk="1" hangingPunct="1">
              <a:buFontTx/>
              <a:buNone/>
            </a:pPr>
            <a:r>
              <a:rPr lang="he-IL" altLang="en-US"/>
              <a:t> </a:t>
            </a:r>
            <a:endParaRPr lang="en-US" altLang="en-US"/>
          </a:p>
        </p:txBody>
      </p:sp>
      <p:sp>
        <p:nvSpPr>
          <p:cNvPr id="10244" name="AutoShape 5">
            <a:extLst>
              <a:ext uri="{FF2B5EF4-FFF2-40B4-BE49-F238E27FC236}">
                <a16:creationId xmlns:a16="http://schemas.microsoft.com/office/drawing/2014/main" id="{603AE776-A8AE-43DC-9747-4C0671D2A82B}"/>
              </a:ext>
            </a:extLst>
          </p:cNvPr>
          <p:cNvSpPr>
            <a:spLocks noChangeArrowheads="1"/>
          </p:cNvSpPr>
          <p:nvPr/>
        </p:nvSpPr>
        <p:spPr bwMode="auto">
          <a:xfrm rot="1077071">
            <a:off x="2547938" y="2100263"/>
            <a:ext cx="576262" cy="2005012"/>
          </a:xfrm>
          <a:prstGeom prst="downArrow">
            <a:avLst>
              <a:gd name="adj1" fmla="val 50000"/>
              <a:gd name="adj2" fmla="val 86984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0245" name="Rectangle 6">
            <a:extLst>
              <a:ext uri="{FF2B5EF4-FFF2-40B4-BE49-F238E27FC236}">
                <a16:creationId xmlns:a16="http://schemas.microsoft.com/office/drawing/2014/main" id="{6CAD78EA-A9BD-4850-BED4-195DD4A56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0" y="4849813"/>
            <a:ext cx="1943100" cy="1296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you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they</a:t>
            </a:r>
          </a:p>
        </p:txBody>
      </p:sp>
      <p:sp>
        <p:nvSpPr>
          <p:cNvPr id="10246" name="Rectangle 7">
            <a:extLst>
              <a:ext uri="{FF2B5EF4-FFF2-40B4-BE49-F238E27FC236}">
                <a16:creationId xmlns:a16="http://schemas.microsoft.com/office/drawing/2014/main" id="{3C0EBFFE-D573-403D-8AD6-DF63FC25F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525" y="4868863"/>
            <a:ext cx="1943100" cy="1296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0247" name="AutoShape 9">
            <a:extLst>
              <a:ext uri="{FF2B5EF4-FFF2-40B4-BE49-F238E27FC236}">
                <a16:creationId xmlns:a16="http://schemas.microsoft.com/office/drawing/2014/main" id="{FD53B3A7-0619-4592-B21D-0B0827FE0B08}"/>
              </a:ext>
            </a:extLst>
          </p:cNvPr>
          <p:cNvSpPr>
            <a:spLocks noChangeArrowheads="1"/>
          </p:cNvSpPr>
          <p:nvPr/>
        </p:nvSpPr>
        <p:spPr bwMode="auto">
          <a:xfrm rot="-630186">
            <a:off x="6372225" y="2124075"/>
            <a:ext cx="576263" cy="2005013"/>
          </a:xfrm>
          <a:prstGeom prst="downArrow">
            <a:avLst>
              <a:gd name="adj1" fmla="val 50000"/>
              <a:gd name="adj2" fmla="val 86983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18A4182-A97A-475E-9616-AD6684BC7B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6870700" cy="1600200"/>
          </a:xfrm>
        </p:spPr>
        <p:txBody>
          <a:bodyPr/>
          <a:lstStyle/>
          <a:p>
            <a:pPr eaLnBrk="1" hangingPunct="1"/>
            <a:br>
              <a:rPr lang="he-IL" altLang="en-US" sz="4000" u="sng">
                <a:solidFill>
                  <a:srgbClr val="29DF0B"/>
                </a:solidFill>
              </a:rPr>
            </a:br>
            <a:r>
              <a:rPr lang="en-US" altLang="en-US" sz="4000" u="sng">
                <a:solidFill>
                  <a:srgbClr val="29DF0B"/>
                </a:solidFill>
              </a:rPr>
              <a:t>Positive Sentence</a:t>
            </a:r>
            <a:br>
              <a:rPr lang="en-US" altLang="en-US" sz="4000" u="sng">
                <a:solidFill>
                  <a:srgbClr val="29DF0B"/>
                </a:solidFill>
              </a:rPr>
            </a:br>
            <a:r>
              <a:rPr lang="en-US" altLang="en-US" sz="4000" u="sng">
                <a:solidFill>
                  <a:srgbClr val="29DF0B"/>
                </a:solidFill>
              </a:rPr>
              <a:t>Group 1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3FFEB4D-68B3-49E7-8B0F-145ABF5323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7985125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e-IL" altLang="en-US"/>
              <a:t>                  </a:t>
            </a:r>
          </a:p>
          <a:p>
            <a:pPr eaLnBrk="1" hangingPunct="1">
              <a:buFontTx/>
              <a:buNone/>
            </a:pPr>
            <a:r>
              <a:rPr lang="he-IL" altLang="en-US"/>
              <a:t>   </a:t>
            </a:r>
            <a:r>
              <a:rPr lang="en-US" altLang="en-US"/>
              <a:t>          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            </a:t>
            </a:r>
            <a:r>
              <a:rPr lang="en-US" altLang="en-US"/>
              <a:t>+</a:t>
            </a:r>
            <a:r>
              <a:rPr lang="en-US" altLang="en-US" sz="2800"/>
              <a:t>         </a:t>
            </a:r>
            <a:r>
              <a:rPr lang="ar-LB" altLang="en-US" sz="2800"/>
              <a:t>  </a:t>
            </a:r>
            <a:r>
              <a:rPr lang="en-US" altLang="en-US" sz="2800"/>
              <a:t>                </a:t>
            </a:r>
            <a:r>
              <a:rPr lang="en-US" altLang="en-US"/>
              <a:t>+</a:t>
            </a:r>
          </a:p>
          <a:p>
            <a:pPr algn="l" rtl="0" eaLnBrk="1" hangingPunct="1">
              <a:buFontTx/>
              <a:buNone/>
            </a:pPr>
            <a:r>
              <a:rPr lang="en-US" altLang="en-US"/>
              <a:t>                              </a:t>
            </a:r>
          </a:p>
          <a:p>
            <a:pPr algn="l" rtl="0" eaLnBrk="1" hangingPunct="1">
              <a:buFontTx/>
              <a:buNone/>
            </a:pPr>
            <a:r>
              <a:rPr lang="en-US" altLang="en-US"/>
              <a:t> 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4CCD31F9-BD1E-47EB-B6B3-FD04F9732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636838"/>
            <a:ext cx="1655763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>
                <a:latin typeface="Arial" panose="020B0604020202020204" pitchFamily="34" charset="0"/>
              </a:rPr>
              <a:t>مبتدأ/ فاعل</a:t>
            </a:r>
            <a:r>
              <a:rPr lang="he-IL" altLang="en-US" sz="1800" u="sng">
                <a:latin typeface="Arial" panose="020B0604020202020204" pitchFamily="34" charset="0"/>
              </a:rPr>
              <a:t> </a:t>
            </a:r>
            <a:r>
              <a:rPr lang="en-US" altLang="en-US" sz="1800" u="sng">
                <a:latin typeface="Arial" panose="020B0604020202020204" pitchFamily="34" charset="0"/>
              </a:rPr>
              <a:t>subject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You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4EA82896-BFDF-4D79-A885-664541D75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2636838"/>
            <a:ext cx="1512887" cy="1439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>
                <a:latin typeface="Arial" panose="020B0604020202020204" pitchFamily="34" charset="0"/>
              </a:rPr>
              <a:t>فعل</a:t>
            </a:r>
            <a:r>
              <a:rPr lang="he-IL" altLang="en-US" sz="1800" u="sng">
                <a:latin typeface="Arial" panose="020B0604020202020204" pitchFamily="34" charset="0"/>
              </a:rPr>
              <a:t> </a:t>
            </a:r>
            <a:r>
              <a:rPr lang="en-US" altLang="en-US" sz="1800" u="sng">
                <a:latin typeface="Arial" panose="020B0604020202020204" pitchFamily="34" charset="0"/>
              </a:rPr>
              <a:t>verb1 </a:t>
            </a:r>
            <a:endParaRPr lang="ar-LB" altLang="en-US" sz="1800" u="sng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u="sng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latin typeface="Arial" panose="020B0604020202020204" pitchFamily="34" charset="0"/>
              </a:rPr>
              <a:t>الفعل بحالته الأصلية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latin typeface="Arial" panose="020B0604020202020204" pitchFamily="34" charset="0"/>
              </a:rPr>
              <a:t>أي بدون إضافات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A148A85D-9A76-42A2-93BD-D1B8EAA9A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2636838"/>
            <a:ext cx="1655762" cy="1439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Rest of the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Sentence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latin typeface="Arial" panose="020B0604020202020204" pitchFamily="34" charset="0"/>
              </a:rPr>
              <a:t>بقية الجملة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id="{9F8B887B-0660-4BE0-B193-D346E332C4F7}"/>
              </a:ext>
            </a:extLst>
          </p:cNvPr>
          <p:cNvSpPr>
            <a:spLocks noChangeArrowheads="1"/>
          </p:cNvSpPr>
          <p:nvPr/>
        </p:nvSpPr>
        <p:spPr bwMode="auto">
          <a:xfrm rot="-2088988">
            <a:off x="1847850" y="4056063"/>
            <a:ext cx="576263" cy="1911350"/>
          </a:xfrm>
          <a:prstGeom prst="downArrow">
            <a:avLst>
              <a:gd name="adj1" fmla="val 50000"/>
              <a:gd name="adj2" fmla="val 7290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1272" name="AutoShape 8">
            <a:extLst>
              <a:ext uri="{FF2B5EF4-FFF2-40B4-BE49-F238E27FC236}">
                <a16:creationId xmlns:a16="http://schemas.microsoft.com/office/drawing/2014/main" id="{221FD322-5CD1-4653-8BA8-86DA9AA359B8}"/>
              </a:ext>
            </a:extLst>
          </p:cNvPr>
          <p:cNvSpPr>
            <a:spLocks noChangeArrowheads="1"/>
          </p:cNvSpPr>
          <p:nvPr/>
        </p:nvSpPr>
        <p:spPr bwMode="auto">
          <a:xfrm rot="1800772" flipH="1">
            <a:off x="5916613" y="3971925"/>
            <a:ext cx="576262" cy="1998663"/>
          </a:xfrm>
          <a:prstGeom prst="downArrow">
            <a:avLst>
              <a:gd name="adj1" fmla="val 50000"/>
              <a:gd name="adj2" fmla="val 8149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1273" name="AutoShape 9">
            <a:extLst>
              <a:ext uri="{FF2B5EF4-FFF2-40B4-BE49-F238E27FC236}">
                <a16:creationId xmlns:a16="http://schemas.microsoft.com/office/drawing/2014/main" id="{C7A63859-0B3E-4235-B15A-958AD4813AB6}"/>
              </a:ext>
            </a:extLst>
          </p:cNvPr>
          <p:cNvSpPr>
            <a:spLocks noChangeArrowheads="1"/>
          </p:cNvSpPr>
          <p:nvPr/>
        </p:nvSpPr>
        <p:spPr bwMode="auto">
          <a:xfrm rot="1078448">
            <a:off x="3540125" y="4154488"/>
            <a:ext cx="534988" cy="1714500"/>
          </a:xfrm>
          <a:prstGeom prst="downArrow">
            <a:avLst>
              <a:gd name="adj1" fmla="val 50000"/>
              <a:gd name="adj2" fmla="val 68605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1274" name="Rectangle 11">
            <a:extLst>
              <a:ext uri="{FF2B5EF4-FFF2-40B4-BE49-F238E27FC236}">
                <a16:creationId xmlns:a16="http://schemas.microsoft.com/office/drawing/2014/main" id="{540E0616-7AEE-43F3-B0F0-D8E8D419B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5805488"/>
            <a:ext cx="5545137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You read a book every night.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C20C27D-574D-4839-B12E-27A78A0CF9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8888" y="26035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u="sng">
                <a:solidFill>
                  <a:srgbClr val="29DF0B"/>
                </a:solidFill>
              </a:rPr>
              <a:t>Group 2: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E172ED7-A2A7-4114-92F8-546FE8A81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he-IL" altLang="en-US"/>
          </a:p>
          <a:p>
            <a:pPr eaLnBrk="1" hangingPunct="1">
              <a:buFontTx/>
              <a:buNone/>
            </a:pPr>
            <a:endParaRPr lang="he-IL" altLang="en-US"/>
          </a:p>
          <a:p>
            <a:pPr algn="l" rtl="0" eaLnBrk="1" hangingPunct="1">
              <a:buFontTx/>
              <a:buNone/>
            </a:pPr>
            <a:r>
              <a:rPr lang="en-US" altLang="en-US"/>
              <a:t>                    +                      +</a:t>
            </a:r>
            <a:endParaRPr lang="he-IL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CE8D62BF-5030-4BB4-88D1-A36230322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565400"/>
            <a:ext cx="1511300" cy="151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>
                <a:latin typeface="Arial" panose="020B0604020202020204" pitchFamily="34" charset="0"/>
              </a:rPr>
              <a:t>مبتدا/ فاعل</a:t>
            </a:r>
            <a:r>
              <a:rPr lang="he-IL" altLang="en-US" sz="1800" u="sng">
                <a:latin typeface="Arial" panose="020B0604020202020204" pitchFamily="34" charset="0"/>
              </a:rPr>
              <a:t> </a:t>
            </a:r>
            <a:r>
              <a:rPr lang="en-US" altLang="en-US" sz="1800" u="sng"/>
              <a:t>subject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59147560-BCCD-4B44-8369-7925B3052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2565400"/>
            <a:ext cx="1512888" cy="1439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/>
              <a:t>فعل</a:t>
            </a:r>
            <a:r>
              <a:rPr lang="he-IL" altLang="en-US" sz="1800"/>
              <a:t> </a:t>
            </a:r>
            <a:r>
              <a:rPr lang="en-US" altLang="en-US" sz="1800"/>
              <a:t>verb1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LB" altLang="en-US" sz="1800" u="sng"/>
              <a:t>مع الإضافات</a:t>
            </a:r>
            <a:r>
              <a:rPr lang="he-IL" altLang="en-US" sz="1800"/>
              <a:t>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e-IL" altLang="en-US" sz="1800"/>
              <a:t>   </a:t>
            </a:r>
            <a:r>
              <a:rPr lang="en-US" altLang="en-US" sz="2000"/>
              <a:t>ies</a:t>
            </a:r>
            <a:r>
              <a:rPr lang="he-IL" altLang="en-US" sz="2000"/>
              <a:t> </a:t>
            </a:r>
            <a:r>
              <a:rPr lang="ar-LB" altLang="en-US" sz="2000"/>
              <a:t>أو</a:t>
            </a:r>
            <a:r>
              <a:rPr lang="en-US" altLang="en-US" sz="2000"/>
              <a:t>  s, es</a:t>
            </a:r>
            <a:r>
              <a:rPr lang="en-US" altLang="en-US" sz="1800"/>
              <a:t> 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106EAB5B-D49D-4FDA-9615-87C98EDE3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2636838"/>
            <a:ext cx="1655762" cy="1439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Rest of the 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Arial" panose="020B0604020202020204" pitchFamily="34" charset="0"/>
              </a:rPr>
              <a:t>Sentence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ar-LB" altLang="en-US" sz="1800">
                <a:solidFill>
                  <a:srgbClr val="000000"/>
                </a:solidFill>
                <a:latin typeface="Arial" panose="020B0604020202020204" pitchFamily="34" charset="0"/>
              </a:rPr>
              <a:t>بقية الجملة</a:t>
            </a:r>
            <a:endParaRPr lang="en-US" altLang="en-US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295" name="AutoShape 7">
            <a:extLst>
              <a:ext uri="{FF2B5EF4-FFF2-40B4-BE49-F238E27FC236}">
                <a16:creationId xmlns:a16="http://schemas.microsoft.com/office/drawing/2014/main" id="{22D2687E-63AB-44EE-9FF4-C7AE9923BE44}"/>
              </a:ext>
            </a:extLst>
          </p:cNvPr>
          <p:cNvSpPr>
            <a:spLocks noChangeArrowheads="1"/>
          </p:cNvSpPr>
          <p:nvPr/>
        </p:nvSpPr>
        <p:spPr bwMode="auto">
          <a:xfrm rot="-1298455">
            <a:off x="1974850" y="4005263"/>
            <a:ext cx="576263" cy="1644650"/>
          </a:xfrm>
          <a:prstGeom prst="downArrow">
            <a:avLst>
              <a:gd name="adj1" fmla="val 50000"/>
              <a:gd name="adj2" fmla="val 6603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2296" name="AutoShape 8">
            <a:extLst>
              <a:ext uri="{FF2B5EF4-FFF2-40B4-BE49-F238E27FC236}">
                <a16:creationId xmlns:a16="http://schemas.microsoft.com/office/drawing/2014/main" id="{A613FEFF-F3D7-4C22-A0AC-264FBAEC9DD2}"/>
              </a:ext>
            </a:extLst>
          </p:cNvPr>
          <p:cNvSpPr>
            <a:spLocks noChangeArrowheads="1"/>
          </p:cNvSpPr>
          <p:nvPr/>
        </p:nvSpPr>
        <p:spPr bwMode="auto">
          <a:xfrm rot="1588162">
            <a:off x="4006850" y="3898900"/>
            <a:ext cx="576263" cy="1800225"/>
          </a:xfrm>
          <a:prstGeom prst="downArrow">
            <a:avLst>
              <a:gd name="adj1" fmla="val 50000"/>
              <a:gd name="adj2" fmla="val 78099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2297" name="AutoShape 9">
            <a:extLst>
              <a:ext uri="{FF2B5EF4-FFF2-40B4-BE49-F238E27FC236}">
                <a16:creationId xmlns:a16="http://schemas.microsoft.com/office/drawing/2014/main" id="{9FA13457-5CB7-4117-89E5-08827CD56C47}"/>
              </a:ext>
            </a:extLst>
          </p:cNvPr>
          <p:cNvSpPr>
            <a:spLocks noChangeArrowheads="1"/>
          </p:cNvSpPr>
          <p:nvPr/>
        </p:nvSpPr>
        <p:spPr bwMode="auto">
          <a:xfrm rot="1800772" flipH="1">
            <a:off x="6251575" y="3725863"/>
            <a:ext cx="693738" cy="1928812"/>
          </a:xfrm>
          <a:prstGeom prst="downArrow">
            <a:avLst>
              <a:gd name="adj1" fmla="val 50000"/>
              <a:gd name="adj2" fmla="val 90566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>
              <a:latin typeface="Arial" panose="020B0604020202020204" pitchFamily="34" charset="0"/>
            </a:endParaRPr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D539C15C-586A-4C11-B624-E45800281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373688"/>
            <a:ext cx="5689600" cy="719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She usually visits her grandmother on Friday.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0730099-C935-4943-A5C0-CAF95F344E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8229600" cy="539750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rgbClr val="FF0000"/>
                </a:solidFill>
              </a:rPr>
              <a:t>Pay attention:</a:t>
            </a:r>
            <a:br>
              <a:rPr lang="en-US" altLang="en-US" sz="4000">
                <a:solidFill>
                  <a:srgbClr val="FF0000"/>
                </a:solidFill>
              </a:rPr>
            </a:br>
            <a:r>
              <a:rPr lang="ar-LB" altLang="en-US" sz="4000">
                <a:solidFill>
                  <a:srgbClr val="FF0000"/>
                </a:solidFill>
              </a:rPr>
              <a:t>انتبهوا:</a:t>
            </a:r>
            <a:endParaRPr lang="en-US" altLang="en-US" sz="4000">
              <a:solidFill>
                <a:srgbClr val="FF0000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448D1B2-2889-4A69-B6B8-6CDAE2730DA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765175"/>
            <a:ext cx="7631112" cy="51831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ar-LB" altLang="en-US" sz="2600"/>
          </a:p>
          <a:p>
            <a:pPr eaLnBrk="1" hangingPunct="1">
              <a:buFontTx/>
              <a:buNone/>
            </a:pPr>
            <a:r>
              <a:rPr lang="ar-LB" altLang="en-US" sz="2600"/>
              <a:t>التعابير الزمنية المكونة من كلمة واحدة تأتي قبل الفعل. بينما التعابير الزمنية المكونة من اكثر من كلمة تأتي في نهاية الجملة.</a:t>
            </a:r>
            <a:endParaRPr lang="en-US" altLang="en-US" sz="2600"/>
          </a:p>
        </p:txBody>
      </p:sp>
      <p:graphicFrame>
        <p:nvGraphicFramePr>
          <p:cNvPr id="45165" name="Group 109">
            <a:extLst>
              <a:ext uri="{FF2B5EF4-FFF2-40B4-BE49-F238E27FC236}">
                <a16:creationId xmlns:a16="http://schemas.microsoft.com/office/drawing/2014/main" id="{618DDB17-F652-4B9A-A2EA-B04F6D4F276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01256954"/>
              </p:ext>
            </p:extLst>
          </p:nvPr>
        </p:nvGraphicFramePr>
        <p:xfrm>
          <a:off x="468313" y="2060575"/>
          <a:ext cx="8316912" cy="4680176"/>
        </p:xfrm>
        <a:graphic>
          <a:graphicData uri="http://schemas.openxmlformats.org/drawingml/2006/table">
            <a:tbl>
              <a:tblPr rtl="1"/>
              <a:tblGrid>
                <a:gridCol w="439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2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22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 the end of the sentence:</a:t>
                      </a: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Before the verb: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Every day/week/mo</a:t>
                      </a:r>
                      <a:r>
                        <a:rPr kumimoji="0" lang="ar-S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th…</a:t>
                      </a: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Always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Once a day/week…</a:t>
                      </a: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Usually 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Dan plays basketball 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29DF0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once a week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Sometimes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My parents travel to Spain </a:t>
                      </a:r>
                      <a:r>
                        <a:rPr kumimoji="0" 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29DF0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every year. </a:t>
                      </a: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Often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22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never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22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29DF0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usually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go to bed at 22:00.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501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46766" marB="4676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She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9DF0B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always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brushes her teeth in the morning.</a:t>
                      </a:r>
                    </a:p>
                  </a:txBody>
                  <a:tcPr marL="36000" marR="36000" marT="46766" marB="4676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80C1920-5468-4E6A-BFD6-DF1F2DB29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4325" y="284163"/>
            <a:ext cx="6911975" cy="939800"/>
          </a:xfrm>
        </p:spPr>
        <p:txBody>
          <a:bodyPr/>
          <a:lstStyle/>
          <a:p>
            <a:pPr eaLnBrk="1" hangingPunct="1"/>
            <a:r>
              <a:rPr lang="ar-LB" altLang="en-US" u="sng">
                <a:solidFill>
                  <a:srgbClr val="FF0000"/>
                </a:solidFill>
              </a:rPr>
              <a:t>قوانين الإملاء </a:t>
            </a:r>
            <a:r>
              <a:rPr lang="en-US" altLang="en-US" u="sng">
                <a:solidFill>
                  <a:srgbClr val="FF0000"/>
                </a:solidFill>
                <a:latin typeface="Comic Sans MS" panose="030F0702030302020204" pitchFamily="66" charset="0"/>
              </a:rPr>
              <a:t>spelling rules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BBAF249-8269-4581-834E-6DAA0DA13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424862" cy="56165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/>
              <a:t>How to add s/ </a:t>
            </a:r>
            <a:r>
              <a:rPr lang="en-US" altLang="en-US" sz="2000" dirty="0" err="1"/>
              <a:t>es</a:t>
            </a:r>
            <a:r>
              <a:rPr lang="en-US" altLang="en-US" sz="2000" dirty="0"/>
              <a:t>/ </a:t>
            </a:r>
            <a:r>
              <a:rPr lang="en-US" altLang="en-US" sz="2000" dirty="0" err="1"/>
              <a:t>ies</a:t>
            </a:r>
            <a:r>
              <a:rPr lang="en-US" altLang="en-US" sz="2000" dirty="0"/>
              <a:t> after the pronouns He/ She/ It:</a:t>
            </a:r>
            <a:endParaRPr lang="he-IL" altLang="en-US" sz="2000" dirty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000" dirty="0"/>
              <a:t>For most verbs we add s:</a:t>
            </a:r>
          </a:p>
          <a:p>
            <a:pPr marL="0" indent="0"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/>
              <a:t>                                             </a:t>
            </a:r>
            <a:r>
              <a:rPr lang="he-IL" altLang="en-US" sz="2000" dirty="0"/>
              <a:t> </a:t>
            </a:r>
            <a:r>
              <a:rPr lang="en-US" altLang="en-US" sz="2000" dirty="0"/>
              <a:t>drink --</a:t>
            </a:r>
            <a:r>
              <a:rPr lang="en-US" altLang="en-US" sz="2000" dirty="0">
                <a:sym typeface="Wingdings" pitchFamily="2" charset="2"/>
              </a:rPr>
              <a:t> drink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s</a:t>
            </a:r>
            <a:r>
              <a:rPr lang="en-US" altLang="en-US" sz="2000" dirty="0">
                <a:sym typeface="Wingdings" pitchFamily="2" charset="2"/>
              </a:rPr>
              <a:t>       </a:t>
            </a:r>
            <a:endParaRPr lang="he-IL" altLang="en-US" sz="2000" dirty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000" dirty="0"/>
              <a:t>When the verb ends with</a:t>
            </a:r>
            <a:r>
              <a:rPr lang="he-IL" altLang="en-US" sz="2000" dirty="0"/>
              <a:t>: </a:t>
            </a:r>
            <a:r>
              <a:rPr lang="en-US" altLang="en-US" sz="2000" dirty="0"/>
              <a:t>z</a:t>
            </a:r>
            <a:r>
              <a:rPr lang="he-IL" altLang="en-US" sz="2000" dirty="0"/>
              <a:t> , </a:t>
            </a:r>
            <a:r>
              <a:rPr lang="en-US" altLang="en-US" sz="2000" dirty="0"/>
              <a:t>o</a:t>
            </a:r>
            <a:r>
              <a:rPr lang="he-IL" altLang="en-US" sz="2000" dirty="0"/>
              <a:t> , </a:t>
            </a:r>
            <a:r>
              <a:rPr lang="en-US" altLang="en-US" sz="2000" dirty="0"/>
              <a:t>x</a:t>
            </a:r>
            <a:r>
              <a:rPr lang="he-IL" altLang="en-US" sz="2000" dirty="0"/>
              <a:t> , </a:t>
            </a:r>
            <a:r>
              <a:rPr lang="en-US" altLang="en-US" sz="2000" dirty="0" err="1"/>
              <a:t>sh</a:t>
            </a:r>
            <a:r>
              <a:rPr lang="he-IL" altLang="en-US" sz="2000" dirty="0"/>
              <a:t>, </a:t>
            </a:r>
            <a:r>
              <a:rPr lang="en-US" altLang="en-US" sz="2000" dirty="0" err="1"/>
              <a:t>ch</a:t>
            </a:r>
            <a:r>
              <a:rPr lang="he-IL" altLang="en-US" sz="2000" dirty="0"/>
              <a:t> , </a:t>
            </a:r>
            <a:r>
              <a:rPr lang="en-US" altLang="en-US" sz="2000" dirty="0"/>
              <a:t>s </a:t>
            </a:r>
            <a:r>
              <a:rPr lang="he-IL" altLang="en-US" sz="2000" dirty="0"/>
              <a:t> </a:t>
            </a:r>
            <a:r>
              <a:rPr lang="en-US" altLang="en-US" sz="2000" dirty="0"/>
              <a:t>we add</a:t>
            </a:r>
            <a:r>
              <a:rPr lang="he-IL" altLang="en-US" sz="2000" dirty="0"/>
              <a:t> </a:t>
            </a:r>
            <a:r>
              <a:rPr lang="en-US" altLang="en-US" sz="2000" dirty="0" err="1"/>
              <a:t>es</a:t>
            </a:r>
            <a:r>
              <a:rPr lang="he-IL" altLang="en-US" sz="2000" dirty="0"/>
              <a:t>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he-IL" altLang="en-US" sz="2000" dirty="0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he-IL" altLang="en-US" sz="2000" dirty="0"/>
              <a:t>  </a:t>
            </a:r>
            <a:r>
              <a:rPr lang="en-US" altLang="en-US" sz="2000" dirty="0"/>
              <a:t>                        </a:t>
            </a:r>
            <a:r>
              <a:rPr lang="he-IL" altLang="en-US" sz="2000" dirty="0"/>
              <a:t>                   </a:t>
            </a:r>
            <a:r>
              <a:rPr lang="en-US" altLang="en-US" sz="2000" dirty="0"/>
              <a:t>wash -</a:t>
            </a:r>
            <a:r>
              <a:rPr lang="en-US" altLang="en-US" sz="2000" dirty="0">
                <a:sym typeface="Wingdings" pitchFamily="2" charset="2"/>
              </a:rPr>
              <a:t> wash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es        </a:t>
            </a:r>
            <a:r>
              <a:rPr lang="en-US" altLang="en-US" sz="2000" dirty="0">
                <a:sym typeface="Wingdings" pitchFamily="2" charset="2"/>
              </a:rPr>
              <a:t>                                                      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/>
              <a:t>                                              go --</a:t>
            </a:r>
            <a:r>
              <a:rPr lang="en-US" altLang="en-US" sz="2000" dirty="0">
                <a:sym typeface="Wingdings" pitchFamily="2" charset="2"/>
              </a:rPr>
              <a:t> go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es</a:t>
            </a:r>
            <a:r>
              <a:rPr lang="en-US" altLang="en-US" sz="2000" dirty="0">
                <a:sym typeface="Wingdings" pitchFamily="2" charset="2"/>
              </a:rPr>
              <a:t>   </a:t>
            </a:r>
            <a:r>
              <a:rPr lang="he-IL" altLang="en-US" sz="2000" dirty="0">
                <a:sym typeface="Wingdings" pitchFamily="2" charset="2"/>
              </a:rPr>
              <a:t>            </a:t>
            </a:r>
            <a:r>
              <a:rPr lang="en-US" altLang="en-US" sz="2000" dirty="0">
                <a:sym typeface="Wingdings" pitchFamily="2" charset="2"/>
              </a:rPr>
              <a:t>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sym typeface="Wingdings" pitchFamily="2" charset="2"/>
              </a:rPr>
              <a:t>                                             dress -- dress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es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sym typeface="Wingdings" pitchFamily="2" charset="2"/>
              </a:rPr>
              <a:t> 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en-US" sz="2000" dirty="0"/>
              <a:t>When the verb ends with consonant+ y, we drop the y and add </a:t>
            </a:r>
            <a:r>
              <a:rPr lang="en-US" altLang="en-US" sz="2000" dirty="0" err="1"/>
              <a:t>ies</a:t>
            </a:r>
            <a:r>
              <a:rPr lang="en-US" altLang="en-US" sz="2000" dirty="0"/>
              <a:t>:</a:t>
            </a:r>
          </a:p>
          <a:p>
            <a:pPr algn="l" rtl="0" eaLnBrk="1" hangingPunct="1">
              <a:lnSpc>
                <a:spcPct val="80000"/>
              </a:lnSpc>
              <a:defRPr/>
            </a:pPr>
            <a:endParaRPr lang="en-US" altLang="en-US" sz="2000" dirty="0"/>
          </a:p>
          <a:p>
            <a:pPr marL="0" indent="0"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he-IL" altLang="en-US" sz="2000" dirty="0"/>
              <a:t>                                       </a:t>
            </a:r>
            <a:r>
              <a:rPr lang="en-US" altLang="en-US" sz="2000" dirty="0"/>
              <a:t>fly --</a:t>
            </a:r>
            <a:r>
              <a:rPr lang="en-US" altLang="en-US" sz="2000" dirty="0">
                <a:sym typeface="Wingdings" pitchFamily="2" charset="2"/>
              </a:rPr>
              <a:t></a:t>
            </a:r>
            <a:r>
              <a:rPr lang="en-US" altLang="en-US" sz="2000" dirty="0" err="1">
                <a:sym typeface="Wingdings" pitchFamily="2" charset="2"/>
              </a:rPr>
              <a:t>fl</a:t>
            </a:r>
            <a:r>
              <a:rPr lang="en-US" altLang="en-US" sz="2000" dirty="0">
                <a:sym typeface="Wingdings" pitchFamily="2" charset="2"/>
              </a:rPr>
              <a:t>-- fl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ies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sym typeface="Wingdings" pitchFamily="2" charset="2"/>
              </a:rPr>
              <a:t>                                       study</a:t>
            </a:r>
            <a:r>
              <a:rPr lang="en-US" altLang="en-US" sz="2000" dirty="0">
                <a:solidFill>
                  <a:srgbClr val="000000"/>
                </a:solidFill>
              </a:rPr>
              <a:t> --</a:t>
            </a:r>
            <a:r>
              <a:rPr lang="en-US" altLang="en-US" sz="2000" dirty="0">
                <a:solidFill>
                  <a:srgbClr val="000000"/>
                </a:solidFill>
                <a:sym typeface="Wingdings" pitchFamily="2" charset="2"/>
              </a:rPr>
              <a:t>stud</a:t>
            </a:r>
            <a:r>
              <a:rPr lang="en-US" altLang="en-US" sz="2000" dirty="0">
                <a:sym typeface="Wingdings" pitchFamily="2" charset="2"/>
              </a:rPr>
              <a:t> -- stud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ies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he-IL" altLang="en-US" sz="2000" dirty="0">
              <a:sym typeface="Wingdings" pitchFamily="2" charset="2"/>
            </a:endParaRPr>
          </a:p>
          <a:p>
            <a:pPr algn="l" rtl="0" eaLnBrk="1" hangingPunct="1">
              <a:lnSpc>
                <a:spcPct val="80000"/>
              </a:lnSpc>
              <a:buFont typeface="Arial" charset="0"/>
              <a:buChar char="•"/>
              <a:defRPr/>
            </a:pPr>
            <a:r>
              <a:rPr lang="en-US" altLang="en-US" sz="2000" dirty="0">
                <a:solidFill>
                  <a:srgbClr val="FF0000"/>
                </a:solidFill>
                <a:sym typeface="Wingdings" pitchFamily="2" charset="2"/>
              </a:rPr>
              <a:t>Pay attention!! </a:t>
            </a:r>
            <a:r>
              <a:rPr lang="en-US" altLang="en-US" sz="2000" dirty="0">
                <a:sym typeface="Wingdings" pitchFamily="2" charset="2"/>
              </a:rPr>
              <a:t>If the verb ends with vowel+ y, we only add s:</a:t>
            </a:r>
          </a:p>
          <a:p>
            <a:pPr marL="0" indent="0"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sym typeface="Wingdings" pitchFamily="2" charset="2"/>
              </a:rPr>
              <a:t>                                         play -- play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s                                                                              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000" dirty="0">
                <a:sym typeface="Wingdings" pitchFamily="2" charset="2"/>
              </a:rPr>
              <a:t>                                          buy -- buy</a:t>
            </a:r>
            <a:r>
              <a:rPr lang="en-US" altLang="en-US" sz="2000" dirty="0">
                <a:solidFill>
                  <a:srgbClr val="29DF0B"/>
                </a:solidFill>
                <a:sym typeface="Wingdings" pitchFamily="2" charset="2"/>
              </a:rPr>
              <a:t>s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700" dirty="0">
                <a:solidFill>
                  <a:srgbClr val="29DF0B"/>
                </a:solidFill>
                <a:sym typeface="Wingdings" pitchFamily="2" charset="2"/>
              </a:rPr>
              <a:t>                                                                           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1700" dirty="0">
                <a:solidFill>
                  <a:srgbClr val="29DF0B"/>
                </a:solidFill>
                <a:sym typeface="Wingdings" pitchFamily="2" charset="2"/>
              </a:rPr>
              <a:t>                                                                      </a:t>
            </a:r>
            <a:r>
              <a:rPr lang="en-US" altLang="en-US" sz="1700" dirty="0">
                <a:sym typeface="Wingdings" pitchFamily="2" charset="2"/>
              </a:rPr>
              <a:t>                                                                  </a:t>
            </a:r>
            <a:endParaRPr lang="en-US" altLang="en-US" sz="1700" dirty="0">
              <a:solidFill>
                <a:srgbClr val="29DF0B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מסמך מקוטלג ליסודי" ma:contentTypeID="0x01010043B0F3163762D5489D1ACF1402B8790300116EF4D2BE79244A8B62D2521300D3F1" ma:contentTypeVersion="20" ma:contentTypeDescription="" ma:contentTypeScope="" ma:versionID="5436bf80bffc237d6256d7e4139787ad">
  <xsd:schema xmlns:xsd="http://www.w3.org/2001/XMLSchema" xmlns:xs="http://www.w3.org/2001/XMLSchema" xmlns:p="http://schemas.microsoft.com/office/2006/metadata/properties" xmlns:ns2="b94d4dcf-1feb-4cab-8230-a68627850beb" xmlns:ns3="http://schemas.microsoft.com/sharepoint/v4" targetNamespace="http://schemas.microsoft.com/office/2006/metadata/properties" ma:root="true" ma:fieldsID="889029500ea490acc4e9bfe5363dd364" ns2:_="" ns3:_="">
    <xsd:import namespace="b94d4dcf-1feb-4cab-8230-a68627850beb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SchoolSubject"/>
                <xsd:element ref="ns2:MainTopic" minOccurs="0"/>
                <xsd:element ref="ns2:SubTopic" minOccurs="0"/>
                <xsd:element ref="ns2:KeyWords" minOccurs="0"/>
                <xsd:element ref="ns2:Share"/>
                <xsd:element ref="ns2:Grade1" minOccurs="0"/>
                <xsd:element ref="ns2:Grade2" minOccurs="0"/>
                <xsd:element ref="ns2:Grade3" minOccurs="0"/>
                <xsd:element ref="ns2:Grade4" minOccurs="0"/>
                <xsd:element ref="ns2:Grade5" minOccurs="0"/>
                <xsd:element ref="ns2:Grade6" minOccurs="0"/>
                <xsd:element ref="ns2:PublishingDate" minOccurs="0"/>
                <xsd:element ref="ns2:StopPublishingDate" minOccurs="0"/>
                <xsd:element ref="ns2:cls-1" minOccurs="0"/>
                <xsd:element ref="ns2:cls-2" minOccurs="0"/>
                <xsd:element ref="ns2:cls-3" minOccurs="0"/>
                <xsd:element ref="ns2:cls-4" minOccurs="0"/>
                <xsd:element ref="ns2:cls-5" minOccurs="0"/>
                <xsd:element ref="ns2:cls-6" minOccurs="0"/>
                <xsd:element ref="ns2:cls-7" minOccurs="0"/>
                <xsd:element ref="ns2:cls-8" minOccurs="0"/>
                <xsd:element ref="ns2:cls-9" minOccurs="0"/>
                <xsd:element ref="ns2:cls-10" minOccurs="0"/>
                <xsd:element ref="ns2:CreatorElem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4d4dcf-1feb-4cab-8230-a68627850beb" elementFormDefault="qualified">
    <xsd:import namespace="http://schemas.microsoft.com/office/2006/documentManagement/types"/>
    <xsd:import namespace="http://schemas.microsoft.com/office/infopath/2007/PartnerControls"/>
    <xsd:element name="SchoolSubject" ma:index="2" ma:displayName="נושא הלימוד" ma:list="{c5bbe310-6cb8-4afa-8192-ed68bfd1c868}" ma:internalName="SchoolSubject" ma:readOnly="false" ma:showField="Title" ma:web="b94d4dcf-1feb-4cab-8230-a68627850beb">
      <xsd:simpleType>
        <xsd:restriction base="dms:Lookup"/>
      </xsd:simpleType>
    </xsd:element>
    <xsd:element name="MainTopic" ma:index="3" nillable="true" ma:displayName="נושא ראשי" ma:internalName="MainTopic" ma:readOnly="false">
      <xsd:simpleType>
        <xsd:restriction base="dms:Text">
          <xsd:maxLength value="255"/>
        </xsd:restriction>
      </xsd:simpleType>
    </xsd:element>
    <xsd:element name="SubTopic" ma:index="4" nillable="true" ma:displayName="נושא משני" ma:internalName="SubTopic">
      <xsd:simpleType>
        <xsd:restriction base="dms:Text">
          <xsd:maxLength value="255"/>
        </xsd:restriction>
      </xsd:simpleType>
    </xsd:element>
    <xsd:element name="KeyWords" ma:index="5" nillable="true" ma:displayName="מילות מפתח לחיפוש" ma:internalName="KeyWords">
      <xsd:simpleType>
        <xsd:restriction base="dms:Text">
          <xsd:maxLength value="255"/>
        </xsd:restriction>
      </xsd:simpleType>
    </xsd:element>
    <xsd:element name="Share" ma:index="6" ma:displayName="רמת שיתוף" ma:default="משותף" ma:format="Dropdown" ma:internalName="Share">
      <xsd:simpleType>
        <xsd:restriction base="dms:Choice">
          <xsd:enumeration value="משותף"/>
          <xsd:enumeration value="מורים"/>
          <xsd:enumeration value="אישי"/>
        </xsd:restriction>
      </xsd:simpleType>
    </xsd:element>
    <xsd:element name="Grade1" ma:index="7" nillable="true" ma:displayName="שכבת א" ma:default="לא" ma:format="Dropdown" ma:internalName="Grade1">
      <xsd:simpleType>
        <xsd:restriction base="dms:Choice">
          <xsd:enumeration value="כן"/>
          <xsd:enumeration value="לא"/>
        </xsd:restriction>
      </xsd:simpleType>
    </xsd:element>
    <xsd:element name="Grade2" ma:index="8" nillable="true" ma:displayName="שכבת ב" ma:default="לא" ma:format="Dropdown" ma:internalName="Grade2">
      <xsd:simpleType>
        <xsd:restriction base="dms:Choice">
          <xsd:enumeration value="כן"/>
          <xsd:enumeration value="לא"/>
        </xsd:restriction>
      </xsd:simpleType>
    </xsd:element>
    <xsd:element name="Grade3" ma:index="9" nillable="true" ma:displayName="שכבת ג" ma:default="לא" ma:format="Dropdown" ma:internalName="Grade3">
      <xsd:simpleType>
        <xsd:restriction base="dms:Choice">
          <xsd:enumeration value="כן"/>
          <xsd:enumeration value="לא"/>
        </xsd:restriction>
      </xsd:simpleType>
    </xsd:element>
    <xsd:element name="Grade4" ma:index="10" nillable="true" ma:displayName="שכבת ד" ma:default="לא" ma:format="Dropdown" ma:internalName="Grade4">
      <xsd:simpleType>
        <xsd:restriction base="dms:Choice">
          <xsd:enumeration value="כן"/>
          <xsd:enumeration value="לא"/>
        </xsd:restriction>
      </xsd:simpleType>
    </xsd:element>
    <xsd:element name="Grade5" ma:index="11" nillable="true" ma:displayName="שכבת ה" ma:default="לא" ma:format="Dropdown" ma:internalName="Grade5">
      <xsd:simpleType>
        <xsd:restriction base="dms:Choice">
          <xsd:enumeration value="כן"/>
          <xsd:enumeration value="לא"/>
        </xsd:restriction>
      </xsd:simpleType>
    </xsd:element>
    <xsd:element name="Grade6" ma:index="12" nillable="true" ma:displayName="שכבת ו" ma:default="לא" ma:format="Dropdown" ma:internalName="Grade6">
      <xsd:simpleType>
        <xsd:restriction base="dms:Choice">
          <xsd:enumeration value="כן"/>
          <xsd:enumeration value="לא"/>
        </xsd:restriction>
      </xsd:simpleType>
    </xsd:element>
    <xsd:element name="PublishingDate" ma:index="13" nillable="true" ma:displayName="תאריך לתחילת הפצה" ma:default="[today]" ma:format="DateOnly" ma:internalName="PublishingDate">
      <xsd:simpleType>
        <xsd:restriction base="dms:DateTime"/>
      </xsd:simpleType>
    </xsd:element>
    <xsd:element name="StopPublishingDate" ma:index="14" nillable="true" ma:displayName="תאריך להפסקת הפצה" ma:format="DateOnly" ma:internalName="StopPublishingDate">
      <xsd:simpleType>
        <xsd:restriction base="dms:DateTime"/>
      </xsd:simpleType>
    </xsd:element>
    <xsd:element name="cls-1" ma:index="15" nillable="true" ma:displayName="כיתה-1" ma:default="כן" ma:format="Dropdown" ma:internalName="cls_x002d_1">
      <xsd:simpleType>
        <xsd:restriction base="dms:Choice">
          <xsd:enumeration value="כן"/>
          <xsd:enumeration value="לא"/>
        </xsd:restriction>
      </xsd:simpleType>
    </xsd:element>
    <xsd:element name="cls-2" ma:index="16" nillable="true" ma:displayName="כיתה-2" ma:default="כן" ma:format="Dropdown" ma:internalName="cls_x002d_2">
      <xsd:simpleType>
        <xsd:restriction base="dms:Choice">
          <xsd:enumeration value="כן"/>
          <xsd:enumeration value="לא"/>
        </xsd:restriction>
      </xsd:simpleType>
    </xsd:element>
    <xsd:element name="cls-3" ma:index="17" nillable="true" ma:displayName="כיתה-3" ma:default="כן" ma:format="Dropdown" ma:internalName="cls_x002d_3">
      <xsd:simpleType>
        <xsd:restriction base="dms:Choice">
          <xsd:enumeration value="כן"/>
          <xsd:enumeration value="לא"/>
        </xsd:restriction>
      </xsd:simpleType>
    </xsd:element>
    <xsd:element name="cls-4" ma:index="18" nillable="true" ma:displayName="כיתה-4" ma:default="כן" ma:format="Dropdown" ma:internalName="cls_x002d_4">
      <xsd:simpleType>
        <xsd:restriction base="dms:Choice">
          <xsd:enumeration value="כן"/>
          <xsd:enumeration value="לא"/>
        </xsd:restriction>
      </xsd:simpleType>
    </xsd:element>
    <xsd:element name="cls-5" ma:index="19" nillable="true" ma:displayName="כיתה-5" ma:default="כן" ma:format="Dropdown" ma:internalName="cls_x002d_5">
      <xsd:simpleType>
        <xsd:restriction base="dms:Choice">
          <xsd:enumeration value="כן"/>
          <xsd:enumeration value="לא"/>
        </xsd:restriction>
      </xsd:simpleType>
    </xsd:element>
    <xsd:element name="cls-6" ma:index="20" nillable="true" ma:displayName="כיתה-6" ma:default="כן" ma:format="Dropdown" ma:internalName="cls_x002d_6">
      <xsd:simpleType>
        <xsd:restriction base="dms:Choice">
          <xsd:enumeration value="כן"/>
          <xsd:enumeration value="לא"/>
        </xsd:restriction>
      </xsd:simpleType>
    </xsd:element>
    <xsd:element name="cls-7" ma:index="21" nillable="true" ma:displayName="כיתה-7" ma:default="כן" ma:format="Dropdown" ma:internalName="cls_x002d_7">
      <xsd:simpleType>
        <xsd:restriction base="dms:Choice">
          <xsd:enumeration value="כן"/>
          <xsd:enumeration value="לא"/>
        </xsd:restriction>
      </xsd:simpleType>
    </xsd:element>
    <xsd:element name="cls-8" ma:index="22" nillable="true" ma:displayName="כיתה-8" ma:default="כן" ma:format="Dropdown" ma:internalName="cls_x002d_8">
      <xsd:simpleType>
        <xsd:restriction base="dms:Choice">
          <xsd:enumeration value="כן"/>
          <xsd:enumeration value="לא"/>
        </xsd:restriction>
      </xsd:simpleType>
    </xsd:element>
    <xsd:element name="cls-9" ma:index="23" nillable="true" ma:displayName="כיתה-9" ma:default="כן" ma:format="Dropdown" ma:internalName="cls_x002d_9">
      <xsd:simpleType>
        <xsd:restriction base="dms:Choice">
          <xsd:enumeration value="כן"/>
          <xsd:enumeration value="לא"/>
        </xsd:restriction>
      </xsd:simpleType>
    </xsd:element>
    <xsd:element name="cls-10" ma:index="24" nillable="true" ma:displayName="כיתה-10" ma:default="כן" ma:format="Dropdown" ma:internalName="cls_x002d_10">
      <xsd:simpleType>
        <xsd:restriction base="dms:Choice">
          <xsd:enumeration value="כן"/>
          <xsd:enumeration value="לא"/>
        </xsd:restriction>
      </xsd:simpleType>
    </xsd:element>
    <xsd:element name="CreatorElem" ma:index="25" nillable="true" ma:displayName="שם ביה&quot;ס היסודי היוצר" ma:default="יצחק שדה" ma:format="Dropdown" ma:internalName="CreatorElem">
      <xsd:simpleType>
        <xsd:restriction base="dms:Choice">
          <xsd:enumeration value="אוסישקין"/>
          <xsd:enumeration value="אופירה נבון"/>
          <xsd:enumeration value="בן-גוריון"/>
          <xsd:enumeration value="בר-אילן"/>
          <xsd:enumeration value="ברנר"/>
          <xsd:enumeration value="גולדה מאיר"/>
          <xsd:enumeration value="גורדון"/>
          <xsd:enumeration value="דמוקרטי-חזן"/>
          <xsd:enumeration value="החווה החקלאית"/>
          <xsd:enumeration value="חב&quot;ד"/>
          <xsd:enumeration value="יצחק שדה"/>
          <xsd:enumeration value="סאלד"/>
          <xsd:enumeration value="סירקיס"/>
          <xsd:enumeration value="עציון"/>
          <xsd:enumeration value="רמז"/>
          <xsd:enumeration value="שילה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32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7" ma:displayName="סוג תוכן"/>
        <xsd:element ref="dc:title" minOccurs="0" maxOccurs="1" ma:index="1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84AD8D-E986-4961-A174-F8C08A45BA82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6FA4158-4878-4444-B96B-23370C1DEA9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94d4dcf-1feb-4cab-8230-a68627850beb"/>
    <ds:schemaRef ds:uri="http://schemas.microsoft.com/sharepoint/v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616</TotalTime>
  <Words>1321</Words>
  <Application>Microsoft Office PowerPoint</Application>
  <PresentationFormat>‫הצגה על המסך (4:3)</PresentationFormat>
  <Paragraphs>274</Paragraphs>
  <Slides>17</Slides>
  <Notes>16</Notes>
  <HiddenSlides>0</HiddenSlides>
  <MMClips>0</MMClips>
  <ScaleCrop>false</ScaleCrop>
  <HeadingPairs>
    <vt:vector size="4" baseType="variant">
      <vt:variant>
        <vt:lpstr>ערכת נושא</vt:lpstr>
      </vt:variant>
      <vt:variant>
        <vt:i4>3</vt:i4>
      </vt:variant>
      <vt:variant>
        <vt:lpstr>כותרות שקופיות</vt:lpstr>
      </vt:variant>
      <vt:variant>
        <vt:i4>17</vt:i4>
      </vt:variant>
    </vt:vector>
  </HeadingPairs>
  <TitlesOfParts>
    <vt:vector size="20" baseType="lpstr">
      <vt:lpstr>Proposal</vt:lpstr>
      <vt:lpstr>Crayons</vt:lpstr>
      <vt:lpstr>עיצוב ברירת מחדל</vt:lpstr>
      <vt:lpstr>Present simple المضارع البسيط</vt:lpstr>
      <vt:lpstr>Present simple song</vt:lpstr>
      <vt:lpstr>Present simple</vt:lpstr>
      <vt:lpstr>التعابير الزمنية time expressions </vt:lpstr>
      <vt:lpstr>Sentence Structure</vt:lpstr>
      <vt:lpstr> Positive Sentence Group 1</vt:lpstr>
      <vt:lpstr>Group 2:</vt:lpstr>
      <vt:lpstr>Pay attention: انتبهوا:</vt:lpstr>
      <vt:lpstr>قوانين الإملاء spelling rules</vt:lpstr>
      <vt:lpstr>Let’s practice now: exercise 1:</vt:lpstr>
      <vt:lpstr>صيغة النفي Negative form</vt:lpstr>
      <vt:lpstr>In Group 2 we get: </vt:lpstr>
      <vt:lpstr>Let’s practice now: exercise 2:  </vt:lpstr>
      <vt:lpstr>صيغة السؤال (نعم/ لا) questions form</vt:lpstr>
      <vt:lpstr>In Group 2 we get: </vt:lpstr>
      <vt:lpstr>Let’s practice now: exercise 3:</vt:lpstr>
      <vt:lpstr>Now let’s practice Present Simple (positive, negative, and questions): Exercise 4: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הווה פשוט</dc:title>
  <dc:creator>noa weiller</dc:creator>
  <cp:lastModifiedBy>Rawah Hussein</cp:lastModifiedBy>
  <cp:revision>47</cp:revision>
  <dcterms:created xsi:type="dcterms:W3CDTF">2009-08-06T14:11:27Z</dcterms:created>
  <dcterms:modified xsi:type="dcterms:W3CDTF">2023-10-11T12:58:17Z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Elem">
    <vt:lpwstr>יצחק שדה</vt:lpwstr>
  </property>
  <property fmtid="{D5CDD505-2E9C-101B-9397-08002B2CF9AE}" pid="3" name="cls-2">
    <vt:lpwstr>כן</vt:lpwstr>
  </property>
  <property fmtid="{D5CDD505-2E9C-101B-9397-08002B2CF9AE}" pid="4" name="cls-7">
    <vt:lpwstr>כן</vt:lpwstr>
  </property>
  <property fmtid="{D5CDD505-2E9C-101B-9397-08002B2CF9AE}" pid="5" name="Grade3">
    <vt:lpwstr>לא</vt:lpwstr>
  </property>
  <property fmtid="{D5CDD505-2E9C-101B-9397-08002B2CF9AE}" pid="6" name="Share">
    <vt:lpwstr>משותף</vt:lpwstr>
  </property>
  <property fmtid="{D5CDD505-2E9C-101B-9397-08002B2CF9AE}" pid="7" name="cls-6">
    <vt:lpwstr>כן</vt:lpwstr>
  </property>
  <property fmtid="{D5CDD505-2E9C-101B-9397-08002B2CF9AE}" pid="8" name="Grade2">
    <vt:lpwstr>לא</vt:lpwstr>
  </property>
  <property fmtid="{D5CDD505-2E9C-101B-9397-08002B2CF9AE}" pid="9" name="cls-4">
    <vt:lpwstr>כן</vt:lpwstr>
  </property>
  <property fmtid="{D5CDD505-2E9C-101B-9397-08002B2CF9AE}" pid="10" name="cls-1">
    <vt:lpwstr>כן</vt:lpwstr>
  </property>
  <property fmtid="{D5CDD505-2E9C-101B-9397-08002B2CF9AE}" pid="11" name="ContentType">
    <vt:lpwstr>מסמך מקוטלג ליסודי</vt:lpwstr>
  </property>
  <property fmtid="{D5CDD505-2E9C-101B-9397-08002B2CF9AE}" pid="12" name="cls-8">
    <vt:lpwstr>כן</vt:lpwstr>
  </property>
  <property fmtid="{D5CDD505-2E9C-101B-9397-08002B2CF9AE}" pid="13" name="Grade4">
    <vt:lpwstr>לא</vt:lpwstr>
  </property>
  <property fmtid="{D5CDD505-2E9C-101B-9397-08002B2CF9AE}" pid="14" name="SubTopic">
    <vt:lpwstr/>
  </property>
  <property fmtid="{D5CDD505-2E9C-101B-9397-08002B2CF9AE}" pid="15" name="cls-5">
    <vt:lpwstr>כן</vt:lpwstr>
  </property>
  <property fmtid="{D5CDD505-2E9C-101B-9397-08002B2CF9AE}" pid="16" name="cls-10">
    <vt:lpwstr>כן</vt:lpwstr>
  </property>
  <property fmtid="{D5CDD505-2E9C-101B-9397-08002B2CF9AE}" pid="17" name="Grade1">
    <vt:lpwstr>לא</vt:lpwstr>
  </property>
  <property fmtid="{D5CDD505-2E9C-101B-9397-08002B2CF9AE}" pid="18" name="Grade6">
    <vt:lpwstr>לא</vt:lpwstr>
  </property>
  <property fmtid="{D5CDD505-2E9C-101B-9397-08002B2CF9AE}" pid="19" name="MainTopic">
    <vt:lpwstr/>
  </property>
  <property fmtid="{D5CDD505-2E9C-101B-9397-08002B2CF9AE}" pid="20" name="PublishingDate">
    <vt:lpwstr>2010-11-09T00:00:00Z</vt:lpwstr>
  </property>
  <property fmtid="{D5CDD505-2E9C-101B-9397-08002B2CF9AE}" pid="21" name="cls-3">
    <vt:lpwstr>כן</vt:lpwstr>
  </property>
  <property fmtid="{D5CDD505-2E9C-101B-9397-08002B2CF9AE}" pid="22" name="SchoolSubject">
    <vt:lpwstr>5</vt:lpwstr>
  </property>
  <property fmtid="{D5CDD505-2E9C-101B-9397-08002B2CF9AE}" pid="23" name="KeyWords">
    <vt:lpwstr/>
  </property>
  <property fmtid="{D5CDD505-2E9C-101B-9397-08002B2CF9AE}" pid="24" name="cls-9">
    <vt:lpwstr>כן</vt:lpwstr>
  </property>
  <property fmtid="{D5CDD505-2E9C-101B-9397-08002B2CF9AE}" pid="25" name="Grade5">
    <vt:lpwstr>לא</vt:lpwstr>
  </property>
  <property fmtid="{D5CDD505-2E9C-101B-9397-08002B2CF9AE}" pid="26" name="StopPublishingDate">
    <vt:lpwstr>2012-08-01T00:00:00Z</vt:lpwstr>
  </property>
  <property fmtid="{D5CDD505-2E9C-101B-9397-08002B2CF9AE}" pid="27" name="IconOverlay">
    <vt:lpwstr/>
  </property>
</Properties>
</file>