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B35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image" Target="../media/image26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12" Type="http://schemas.openxmlformats.org/officeDocument/2006/relationships/image" Target="../media/image25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11" Type="http://schemas.openxmlformats.org/officeDocument/2006/relationships/image" Target="../media/image24.wmf"/><Relationship Id="rId5" Type="http://schemas.openxmlformats.org/officeDocument/2006/relationships/image" Target="../media/image18.wmf"/><Relationship Id="rId15" Type="http://schemas.openxmlformats.org/officeDocument/2006/relationships/image" Target="../media/image28.wmf"/><Relationship Id="rId10" Type="http://schemas.openxmlformats.org/officeDocument/2006/relationships/image" Target="../media/image23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Relationship Id="rId14" Type="http://schemas.openxmlformats.org/officeDocument/2006/relationships/image" Target="../media/image2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25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5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25.wmf"/><Relationship Id="rId1" Type="http://schemas.openxmlformats.org/officeDocument/2006/relationships/image" Target="../media/image61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7.10345" units="1/cm"/>
          <inkml:channelProperty channel="Y" name="resolution" value="48" units="1/cm"/>
          <inkml:channelProperty channel="T" name="resolution" value="1" units="1/dev"/>
        </inkml:channelProperties>
      </inkml:inkSource>
      <inkml:timestamp xml:id="ts0" timeString="2023-10-22T08:14:57.04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31626 9128 0,'-25'0'125,"-24"0"-125,24 0 31,-25 0-16,1 0-15,-1 0 47,25 0-31,0 0-16,1 0 16,-1 0-1,-25 0 1,25 0-16,-74-25 15,49 25 1,-24 0-16,0 0 16,-174 0-1,173 0 1,26 0 0,-1 0-16,25 0 15,-24 0-15,-1 0 16,0 0-1,-74 0 1,50 50 0,24-50-1,-24 25 1,24-25-16,1 0 16,-26 0-16,1 25 15,-1-25-15,26 0 16,-1 24-16,-24-24 15,24 0-15,25 25 16,-49-25 0,49 0-1,-74 25 1,74-25 0,-49 0-16,-1 25 15,26-25 1,-26 0-16,26 0 15,-26 25-15,50-25 0,-24 0 16,-50 24 0,24-24-1,75 25 1,-49-25 0,-1 0-1,25 0-15,-24 25 16,-1-25-1,-24 0-15,24 0 16,25 0 0,-49 0-1,24 0-15,-49 0 16,49 0-16,-49 0 16,25 0-16,-1 0 15,1 0-15,-1 0 16,51 0-16,-100 0 15,-25 0 1,-25 0 15,0 25-15,50-25 0,0 0-1,50 0 1,49 0-1,-24 0-15,-1 0 16,-24 0-16,-1 0 16,-24 0-16,25 0 15,-50 49-15,-1-49 16,76 0 0,-26 0-1,51 0-15,-26 0 0,0 0 16,-24 0-16,24 25 15,1-25 1,-1 0 0,1 0-16,-1 0 15,25 0 1,-24 0-16,24 0 16,-25 0-16,-99 0 15,0 0 1,75 0-1,0 0-15,-50 0 16,74 0-16,-24 0 16,-1 0-1,-74 0 1,25 0 0,75 0-16,-26 0 15,26 0 1,-26 0-16,26 0 15,-26 0-15,26 0 16,24 0 0,-74 0-1,-1 0 1,1 0 0,0 0-1,49 0 1,-49 0-1,74 0 17,1 0-17,-1 0 1,-124 0 15,25 0 0,99 0-15,-25 0 0,1 0-1,-26 0 1,26 0 0,24 0-16,-25 0 15,26 0 1,-26 0-1,-24 0 1,49 0-16,-50 0 16,51 0-16,-26 0 47,25 0 62,0 0-93,1 0 124,-1 0-93,0 0-31,0 0-1,0 0-15,1 0 94,-1 0-78,-25 25-16,1-25 156,-1 0-156,25 0 16,0 0-16,0 0 15,1 0-15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22:56.969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Group>
    <inkml:annotationXML>
      <emma:emma xmlns:emma="http://www.w3.org/2003/04/emma" version="1.0">
        <emma:interpretation id="{20C36D37-0DA1-4180-BC61-1CBF132F79F5}" emma:medium="tactile" emma:mode="ink">
          <msink:context xmlns:msink="http://schemas.microsoft.com/ink/2010/main" type="writingRegion" rotatedBoundingBox="25676,7828 30187,9665 29124,12275 24614,10438"/>
        </emma:interpretation>
      </emma:emma>
    </inkml:annotationXML>
    <inkml:traceGroup>
      <inkml:annotationXML>
        <emma:emma xmlns:emma="http://www.w3.org/2003/04/emma" version="1.0">
          <emma:interpretation id="{91A0FECD-6DDD-4809-AD7D-1672BE4B5B0A}" emma:medium="tactile" emma:mode="ink">
            <msink:context xmlns:msink="http://schemas.microsoft.com/ink/2010/main" type="paragraph" rotatedBoundingBox="25676,7828 30187,9665 29124,12275 24614,10438" alignmentLevel="1"/>
          </emma:interpretation>
        </emma:emma>
      </inkml:annotationXML>
      <inkml:traceGroup>
        <inkml:annotationXML>
          <emma:emma xmlns:emma="http://www.w3.org/2003/04/emma" version="1.0">
            <emma:interpretation id="{DE3FD019-0DAF-4DDA-875E-35BB107B36B7}" emma:medium="tactile" emma:mode="ink">
              <msink:context xmlns:msink="http://schemas.microsoft.com/ink/2010/main" type="line" rotatedBoundingBox="25676,7828 30187,9665 29124,12275 24614,10438"/>
            </emma:interpretation>
          </emma:emma>
        </inkml:annotationXML>
        <inkml:traceGroup>
          <inkml:annotationXML>
            <emma:emma xmlns:emma="http://www.w3.org/2003/04/emma" version="1.0">
              <emma:interpretation id="{798329E3-B1F7-450B-9C85-36A4AE80B91B}" emma:medium="tactile" emma:mode="ink">
                <msink:context xmlns:msink="http://schemas.microsoft.com/ink/2010/main" type="inkWord" rotatedBoundingBox="25235,8912 26259,9329 25960,10065 24935,9648"/>
              </emma:interpretation>
            </emma:emma>
          </inkml:annotationXML>
          <inkml:trace contextRef="#ctx0" brushRef="#br0">25146 9420 0,'0'0'15,"0"0"-15,0 0 0,0 0 16,0 0-16,0 0 16,0 0-16,0 0 0,0 0 15,0 0-15,0 0 0,0 0 16,0 0-16,0 0 16,0-144-16,0 130 0,0 5 15,0 0-15,0-1 0,0-4 16,0 5-16,0 4 15,0-4-15,0-5 0,0 5 16,0-1-16,0 6 16,0-5-16,0-5 0,0 9 15,198 0-15,-181-4 0,-1 0 16,1 4-16,-1 5 16,9 0-16,-8-5 0,-1 1 15,1 4-15,8 0 16,-9 0-16,1 0 0,-9 0 15,17 0-15,-9 0 0,1 0 16,-1 0-16,1 0 16,8 0-16,-17 0 0,0 0 15,-8 0-15,0 139 0,0-139 16</inkml:trace>
          <inkml:trace contextRef="#ctx0" brushRef="#br0" timeOffset="-994.6637">25510 9085 0,'0'0'15,"0"0"-15,0 0 0,0 0 16,0 0-16,0 0 16,0 0-16,0 0 0,0 0 15,0 0-15,0 0 0,0 0 16,0 0-16,0 0 16,0 0-16,0 0 0,0 0 15,0 0-15,0 0 0,0 0 16,0 0-16,0 0 15,0 0-15,0 0 0,0 0 16,0 0-16,0 0 0,0 0 16,0 0-16,0 0 15,0 0-15,0 0 0,0 0 16,0 0-16,0 0 16,0 0-16,0 0 0,0 0 15,0 0-15,0 0 0,0 0 16,0 0-16,0 0 15,0 0-15,0 0 0,0 0 16,0 0-16,0 0 0,165 163 16,-165-130-16,0-1 15,0 1-15,0-5 0,0 0 16,0 0-16,0-28 16</inkml:trace>
          <inkml:trace contextRef="#ctx0" brushRef="#br0" timeOffset="-619.4124">25485 9672 0,'0'0'0,"0"0"16,0 0-16,0 0 15,0 0-15,0 0 0,0 0 16,0 0-16,0 0 0,0 144 16,0-140-16,0 6 15,0-1-15,0-4 0,0-5 16,0 9-16,0-9 16,0 0-16,0 0 0,0 5 15,0-1-15,0-4 0,0 0 16,0 0-16,0 5 15,0-5-15,0 0 0,0 5 16,0-5-16,0 0 16,0 0-16,0 0 0,0 0 15,140 0-15,-106 0 0,7 0 16,0 0-16,-8 0 16,0 0-16,1 0 0,-10 0 15,10 0-15,-1 0 0,-9 0 16,-7 0-16,0 0 15,-9 0-15,0 0 0,0 0 16,1 0-16,-9 0 16,0 0-16,8 0 0,-8 0 15,0 0-15,0 0 0,0 0 16,8 0-16,-8 0 16</inkml:trace>
        </inkml:traceGroup>
        <inkml:traceGroup>
          <inkml:annotationXML>
            <emma:emma xmlns:emma="http://www.w3.org/2003/04/emma" version="1.0">
              <emma:interpretation id="{9F9CC288-8E06-4669-B09D-68B55534C4EF}" emma:medium="tactile" emma:mode="ink">
                <msink:context xmlns:msink="http://schemas.microsoft.com/ink/2010/main" type="inkWord" rotatedBoundingBox="27573,8601 30187,9665 29124,12275 26511,11211"/>
              </emma:interpretation>
            </emma:emma>
          </inkml:annotationXML>
          <inkml:trace contextRef="#ctx0" brushRef="#br0" timeOffset="1135.756">28546 8997 0,'0'0'0,"0"0"0,0 0 16,0 0-16,0 0 0,0 0 15,0 0-15,0 0 0,0 0 16,0 0-16,0 158 16,0-107-16,0 5 0,0 0 15,0 0-15,0 0 0,0 13 16,0-3-16,0 13 16,0-5-16,0 5 0,0 0 15,0-9-15,0 9 16,0-9-16,0 9 0,0 5 15,0-5-15,-16 0 0,7-5 16,1-4-16,8 5 16,-8-10-16,-9 4 0,1 10 15,8-9-15,-1-5 16,1-9-16,0-9 0,8-47 16</inkml:trace>
          <inkml:trace contextRef="#ctx0" brushRef="#br0" timeOffset="1806.2075">28430 11179 0,'0'0'0,"0"0"0,0 0 16,0 0-16,0 0 16,0-172-16,67 125 0,-51 10 15,1-10-15,8 1 16,-1-1-16,9-4 0,1 0 15,15-5-15,-16-4 0,9 4 16,-9 14-16,-8 9 16,-1 10-16,-15 9 0,7-4 15,-7 13-15,-1-4 16,0 4-16,0-4 0,-8 9 16,9 0-16,7 0 0,1 0 15,16 0-15,-8 0 16,8 51-16,8-28 0,-8 5 15,17-9-15,-17 4 0,8 0 16,1 0-16,-1 5 16,-8 0-16,9-4 0,-1 8 15,-8-4 1,0 5-16,-8-1 0,0 1 16,-9 4-16,1 5 0,-9 4 15,0-8-15,-8 3 16,0 1-16,0-5 0,0-4 15,-49 0-15,32-1 0,-8-9 16,1 5-16,-10-4 16,1-6-16,-8 5 0,0-9 15,8 0-15,-9 0 16,1-4-16,-1-6 0,9 1 16,-8 0-16,8-5 0,0 0 15,0 0-15,8 0 16,-8 0-16,0 0 0,8 0 15,-17 0-15,18 0 0,-9 0 16,-1 0-16,10 0 16,-1 0-16,0 0 0,0-56 15,0 37-15,0 5 16,-8-4-16,-8-6 0,0-4 16,-1-13-16,-7-6 0,7-4 15,1 4-15,-9 5 16,1 1-16,7-1 0,42 42 15</inkml:trace>
          <inkml:trace contextRef="#ctx0" brushRef="#br0" timeOffset="616.4103">26511 11211 0,'0'0'16,"0"0"-16,0 0 0,0 0 15,0 0-15,0 0 16,0 0-16,0 0 0,0 0 16,273-55-16,-223 45 0,-1 1 15,9-5-15,0 14 16,-8-5-16,-1-4 0,1 4 15,0 1-15,-9-1 0,0-4 16,-8 9-16,1 0 16,-26-5-16,8 5 0,1 0 15,-17 0-15,0 0 16</inkml:trace>
        </inkml:traceGroup>
      </inkml:traceGroup>
    </inkml:traceGroup>
  </inkml:traceGroup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7.10345" units="1/cm"/>
          <inkml:channelProperty channel="Y" name="resolution" value="48" units="1/cm"/>
          <inkml:channelProperty channel="T" name="resolution" value="1" units="1/dev"/>
        </inkml:channelProperties>
      </inkml:inkSource>
      <inkml:timestamp xml:id="ts0" timeString="2023-10-22T08:17:24.468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Group>
    <inkml:annotationXML>
      <emma:emma xmlns:emma="http://www.w3.org/2003/04/emma" version="1.0">
        <emma:interpretation id="{8BC7A21A-7D3B-46EB-B634-F39621147023}" emma:medium="tactile" emma:mode="ink">
          <msink:context xmlns:msink="http://schemas.microsoft.com/ink/2010/main" type="inkDrawing" rotatedBoundingBox="2665,4018 9272,3806 9311,4996 2704,5209" semanticType="underline" shapeName="Other">
            <msink:sourceLink direction="with" ref="{7A3B3ECA-E1B9-47C5-94A9-86D1993A5252}"/>
          </msink:context>
        </emma:interpretation>
      </emma:emma>
    </inkml:annotationXML>
    <inkml:trace contextRef="#ctx0" brushRef="#br0">2704 5209 0,'0'-25'1406,"0"0"-1328,0 1-15,0-1-32,0 0 63,0 0-94,0 0 15,0-24 32,0 24-16,0 0-15,0 0 0,0 1-1,0-1 1,0 0 0,0 0-1,25 0-15,-1 0 31,26-24-15,-50-1 0,25 25-1,-25 1 1,25 24 0,-1-25-1,1 0 1,-25 0-16,0 0 15,25 25-15,0-24 16,0-1 0,-1 0-1,-24 0-15,50 0 16,0 1 0,-26 24-16,51-50 15,-1 0 16,75 1-15,-99 49 0,74-50-1,-75 50-15,26-49 16,-1 24-16,-24 25 16,-1 0-1,1 0-15,-25 0 16,24-25-16,1 25 15,0 0-15,49-25 16,0 0 0,-25 25-16,75 0 15,-74-24 1,24 24-16,-50 0 16,51 0-1,24-50-15,49 50 31,-98 0-31,-1 0 16,1 0-16,-1 0 16,-24 0-16,49 0 15,-50 0-15,-24 0 0,0 0 16,0 0 0,0 0-16,-1 0 15,1 0-15,0 0 16,50 0-1,73 0 1,1 0 0,25 0-1,-1 0 1,-73 0 0,24 0-1,-75 0-15,-24 0 16,50 0-1,-1 0 1,0 0 0,1 0-1,-1 25 1,-24-25-16,-1 0 16,-24 0-16,25 0 15,24 25 1,1-1-1,-26-24-15,1 25 16,-1 0 0,-24 0-1,25 0-15,24 24 32,-49-49-32,25 0 15,49 50 1,0-25-16,-49-1 15,-1 1 1,75 50 0,-74-51-1,74 26 1,0 0 0,-25-1-1,-24-24 1,-26 0-1,-24-25 1,0 25-16,49-1 16,-24 1-1,-25-25-15,24 25 16,-24-25 0,0 25-1,-25 0-15,50-25 16,-26 24-16,1 1 15,0 0-15,0-25 16,-25-25 156,0 0-172,0-24 16</inkml:trace>
  </inkml:traceGroup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7.10345" units="1/cm"/>
          <inkml:channelProperty channel="Y" name="resolution" value="48" units="1/cm"/>
          <inkml:channelProperty channel="T" name="resolution" value="1" units="1/dev"/>
        </inkml:channelProperties>
      </inkml:inkSource>
      <inkml:timestamp xml:id="ts0" timeString="2023-10-22T08:17:51.083"/>
    </inkml:context>
    <inkml:brush xml:id="br0">
      <inkml:brushProperty name="width" value="0.05292" units="cm"/>
      <inkml:brushProperty name="height" value="0.05292" units="cm"/>
      <inkml:brushProperty name="color" value="#FFC000"/>
    </inkml:brush>
  </inkml:definitions>
  <inkml:traceGroup>
    <inkml:annotationXML>
      <emma:emma xmlns:emma="http://www.w3.org/2003/04/emma" version="1.0">
        <emma:interpretation id="{FAF9BF26-6CFA-4911-A1D9-05B8874D70EF}" emma:medium="tactile" emma:mode="ink">
          <msink:context xmlns:msink="http://schemas.microsoft.com/ink/2010/main" type="inkDrawing" rotatedBoundingBox="4641,6625 9367,6155 9523,7725 4797,8194" semanticType="callout" shapeName="Other">
            <msink:sourceLink direction="to" ref="{AFCC9DB8-9C19-4C30-A73A-111ABF6FD3D7}"/>
          </msink:context>
        </emma:interpretation>
      </emma:emma>
    </inkml:annotationXML>
    <inkml:trace contextRef="#ctx0" brushRef="#br0">4663 6623 0,'25'0'78,"-25"25"-63,0-1 1,0 26 0,0-25-1,0 0-15,0-1 16,0 1-16,0 0 15,0 0 1,0 0 31,0 24-16,0-24-15,0 0-1,0 0 17,0 0-17,0-1-15,0 1 32,25-25-17,0 25 1,-25 25-1,24-50 1,-24 24-16,25 1 16,-25 0-16,25 25 15,0-26 1,0 1 0,0 0-1,-1 25 1,26-1-1,0 1 1,24 24 0,-49-49-1,24 0-15,-24-25 16,-25 25 0,75 24-1,-26-24 1,1 0-1,-1 0 1,1-1 0,0-24-16,-1 50 15,-24-50-15,49 0 16,1 25-16,-50 0 16,49-25-1,25 49 1,-49-49-1,0 0 1,49 0 0,25 0 15,-50 0-15,-49 0-16,0 0 15,49 0-15,-24 0 16,-1 0-16,1 0 15,0 0-15,24 0 16,25 0 0,-24 0-1,49 0 1,0 0 0,74-49 15,-148 49-31,74-50 15,-99 50 17,24-50-32,1 1 31,49-1-15,-25 25-16,-24 1 15,74-51-15,-74 50 16,74-24-1,-25-1 1,0 1 0,0-1-1,100-74 1,-174 99 0,-1 0-16,51 1 31,-50 24-31,-25-25 15,74 0-15,-49 0 32,0 0-32,-25 1 15,24 24 1,1-50 0,0 25-1,25-24 1,24-26-1,-49 75 1,0-50 0,-25 1-1,25 49 1,-25-50-16,24 25 16,-24 1-1,50-1 16</inkml:trace>
    <inkml:trace contextRef="#ctx0" brushRef="#br0" timeOffset="1255.8384">8806 6697 0,'74'0'125,"-24"0"-125,-26 0 16,26 0-16,0-25 31,24 1-15,-24-1-1,-1 0 1,-24 25 0,-25-25 15,0 75 250,25-25-281,0-1 16,-25 1-1,25 0-15,-25 25 16,24-26-16,-24 26 16,25-50-1,-25 25-15,25-25 16,-25 25 0,0 0-16,25-1 46,0 26 33</inkml:trace>
  </inkml:traceGroup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20:37.370"/>
    </inkml:context>
    <inkml:brush xml:id="br0">
      <inkml:brushProperty name="width" value="0.05292" units="cm"/>
      <inkml:brushProperty name="height" value="0.05292" units="cm"/>
      <inkml:brushProperty name="color" value="#FFFF00"/>
    </inkml:brush>
    <inkml:brush xml:id="br1">
      <inkml:brushProperty name="width" value="0.05292" units="cm"/>
      <inkml:brushProperty name="height" value="0.05292" units="cm"/>
      <inkml:brushProperty name="color" value="#00B050"/>
    </inkml:brush>
  </inkml:definitions>
  <inkml:traceGroup>
    <inkml:annotationXML>
      <emma:emma xmlns:emma="http://www.w3.org/2003/04/emma" version="1.0">
        <emma:interpretation id="{42C72092-EFAC-463A-BB15-35B755D47BDB}" emma:medium="tactile" emma:mode="ink">
          <msink:context xmlns:msink="http://schemas.microsoft.com/ink/2010/main" type="writingRegion" rotatedBoundingBox="10256,9082 9909,15274 8278,15183 8625,8990"/>
        </emma:interpretation>
      </emma:emma>
    </inkml:annotationXML>
    <inkml:traceGroup>
      <inkml:annotationXML>
        <emma:emma xmlns:emma="http://www.w3.org/2003/04/emma" version="1.0">
          <emma:interpretation id="{FBA28F66-5D04-443C-995C-D9492808B9DC}" emma:medium="tactile" emma:mode="ink">
            <msink:context xmlns:msink="http://schemas.microsoft.com/ink/2010/main" type="paragraph" rotatedBoundingBox="10256,9082 9909,15274 8278,15183 8625,899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D06C6A4E-C211-47E4-A6F2-B376BBDB16E7}" emma:medium="tactile" emma:mode="ink">
              <msink:context xmlns:msink="http://schemas.microsoft.com/ink/2010/main" type="line" rotatedBoundingBox="10256,9082 9909,15274 8278,15183 8625,8990"/>
            </emma:interpretation>
          </emma:emma>
        </inkml:annotationXML>
        <inkml:traceGroup>
          <inkml:annotationXML>
            <emma:emma xmlns:emma="http://www.w3.org/2003/04/emma" version="1.0">
              <emma:interpretation id="{AFCC9DB8-9C19-4C30-A73A-111ABF6FD3D7}" emma:medium="tactile" emma:mode="ink">
                <msink:context xmlns:msink="http://schemas.microsoft.com/ink/2010/main" type="inkWord" rotatedBoundingBox="10256,9082 10125,11432 8493,11341 8625,8990">
                  <msink:destinationLink direction="to" ref="{FAF9BF26-6CFA-4911-A1D9-05B8874D70EF}"/>
                  <msink:destinationLink direction="with" ref="{48E13F01-8218-4D37-93C2-0F91FE3206AB}"/>
                </msink:context>
              </emma:interpretation>
            </emma:emma>
          </inkml:annotationXML>
          <inkml:trace contextRef="#ctx0" brushRef="#br0">10062 9495 0,'0'0'0,"0"0"16,0 0-16,-315 60 0,224-37 16,25 1-16,-17 4 0,83-28 15</inkml:trace>
          <inkml:trace contextRef="#ctx0" brushRef="#br1" timeOffset="95897.9325">9805 9057 0,'0'0'16,"0"0"-16,0 0 0,0 0 15,0 0-15,0 0 0,0 0 16,0 0-16,0 0 16,0 0-16,0 0 0,0 0 15,0 0-15,0 0 16,0 0-16,0 0 0,0 0 16,0 0-16,0 159 0,0-127 15,0-9-15,0 5 16,0 0-16,0 0 0,0 9 15,0-4-15,0-5 0,0 4 16,0-4-16,0 0 16,0-4-16,0-6 0,0 5 15,0-9-15,0 0 16,0-4-16,0-6 0,0 10 16,0-9-16,0 0 0,0-1 15,0 1-15,0-5 16,0 0-16,0 4 0,0-4 15,0 0-15,0 0 0,0 0 16,0 0-16,0 0 16,0 0-16,0 0 0,0 0 15,0 0-15,0 0 0,0 0 16,-182 0-16,174 0 16,-9 0-16,9 0 0,-9 0 15,9 0-15,0 0 16,0 0-16,-9 0 0,9 0 15,-9 0-15,1 0 0,-1 0 16,-8 0-16,0 0 16,9 0-16,-1 0 0,1 0 15,-9 0-15,8 0 0,1 5 16,-1-5-16,1 0 16,7 5-16,-7-5 0,-1 0 15,1 0-15,-1 0 16,-8 0-16,1 0 0,-1 0 15,8 0-15,-8 0 16,1 0-16,15 0 0,-7 4 16,-1-4-16,9 0 0,-9 5 15,1-5-15,8 0 0,-1 0 16,9 0-16,-8 0 16,0 0-16,8 0 0,0 0 15,0 0-15,0 0 16,0 0-16,0 0 15</inkml:trace>
          <inkml:trace contextRef="#ctx0" brushRef="#br0" timeOffset="-268.1754">9300 9513 0,'0'0'0,"0"0"0,0 0 16,0 0-16,0 0 0,0 0 15,0 0-15,0 0 0,0 0 16,0 0-16,0 0 16,0 0-1,0 0-15,-264 163 0,214-102 16,9-6-16,7 1 0,1 0 15,-8-9-15,8 4 0,-9 0 16,9 0-16,0 5 16,0 23-16,-8 23 0,16-18 15,-8 51 1,8-23-16,17-42 0,0 4 16,8-18-16,0 14 0,24-10 15,-7-4-15,8-5 16,0-4-16,16-6 0,-8-3 15,8-1-15,1-9 0,-1-5 16,0-4-16,9-5 16,0-5-16,8-4 0,0-5 15,16 0-15,1 0 0,-9-33 16,-66 33 0</inkml:trace>
          <inkml:trace contextRef="#ctx0" brushRef="#br0" timeOffset="-142.0942">9739 11142 0,'0'0'0,"0"0"0,0 0 16,0 0-16,0 0 0,182-182 15,-141 140-15,-8 5 0,0-5 16,9-9 0,-9 0-16,-8 9 15,-9 5-15,1 0 0,-9-15 16,0-13-16,-8-5 0,0 70 16</inkml:trace>
        </inkml:traceGroup>
        <inkml:traceGroup>
          <inkml:annotationXML>
            <emma:emma xmlns:emma="http://www.w3.org/2003/04/emma" version="1.0">
              <emma:interpretation id="{3182ABC9-D9B3-43CF-8FC6-9CD232D8F9C8}" emma:medium="tactile" emma:mode="ink">
                <msink:context xmlns:msink="http://schemas.microsoft.com/ink/2010/main" type="inkWord" rotatedBoundingBox="9406,14641 9372,15244 8695,15206 8729,14603">
                  <msink:destinationLink direction="with" ref="{62F9F93A-A34E-4F4E-A160-2C1920B032D0}"/>
                </msink:context>
              </emma:interpretation>
            </emma:emma>
          </inkml:annotationXML>
          <inkml:trace contextRef="#ctx0" brushRef="#br1" timeOffset="124853.2349">9375 14640 0,'0'0'0,"0"0"16,0 0-16,0 0 0,0 0 16,0 0-16,0 0 15,0 0-15,0 0 0,0 0 16,0 0-16,0 0 0,0 0 16,0 149-16,0-131 15,0 6-15,0-1 0,0 0 16,0 5-16,0 0 15,0 0-15,0-5 0,0 5 16,0-5-16,0 1 0,0-1 16,0-5-16,0 1 15,0-5-15,0 5 0,0-10 16,0 5-16,0-5 0,0-4 16,0-1-16,0 1 15,0-5-15,0 5 0,0-5 16,0 4-16,0-4 15,0 0-15,0 0 0,0 0 16,0 0-16,0 0 0,0 0 16,0 0-16,0 0 15,0 0-15,0 0 0,0 0 16,0 0-16,-191 0 16,175 0-16,-9 0 0,9 0 15,-9 0-15,0 0 0,0 0 16,0 0-16,9 0 15,-9 0-15,8 0 0,1 0 16,-1 0-16,1 0 0,-1 0 16,1 0-16,-1 0 15,0 0-15,1 0 0,8 0 16,-9 0-16,1 0 16,7 0-16,1 0 0,0 0 15,8 0-15,-17 0 0,17 0 16,0 0-16,-8 0 15,8 0-15,0 0 0,0 0 16,-8 0-16,8 0 0,0 0 16,0 0-16,0 0 15,0 0-15,0 0 0,0 0 16,-42 0-16,42 0 16</inkml:trace>
        </inkml:traceGroup>
      </inkml:traceGroup>
    </inkml:traceGroup>
  </inkml:traceGroup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22:52.572"/>
    </inkml:context>
    <inkml:brush xml:id="br0">
      <inkml:brushProperty name="width" value="0.05292" units="cm"/>
      <inkml:brushProperty name="height" value="0.05292" units="cm"/>
      <inkml:brushProperty name="color" value="#00B05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Group>
    <inkml:annotationXML>
      <emma:emma xmlns:emma="http://www.w3.org/2003/04/emma" version="1.0">
        <emma:interpretation id="{29171A30-AFD4-4FA2-90C0-E4B83F1574B1}" emma:medium="tactile" emma:mode="ink">
          <msink:context xmlns:msink="http://schemas.microsoft.com/ink/2010/main" type="writingRegion" rotatedBoundingBox="24872,9704 28777,15579 24565,18379 20660,12504"/>
        </emma:interpretation>
      </emma:emma>
    </inkml:annotationXML>
    <inkml:traceGroup>
      <inkml:annotationXML>
        <emma:emma xmlns:emma="http://www.w3.org/2003/04/emma" version="1.0">
          <emma:interpretation id="{8C3C9E38-22D1-451B-975D-EB24833F776E}" emma:medium="tactile" emma:mode="ink">
            <msink:context xmlns:msink="http://schemas.microsoft.com/ink/2010/main" type="paragraph" rotatedBoundingBox="24872,9704 28777,15579 26586,17036 22681,1116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FAEC2019-4691-4701-A894-782226871F66}" emma:medium="tactile" emma:mode="ink">
              <msink:context xmlns:msink="http://schemas.microsoft.com/ink/2010/main" type="line" rotatedBoundingBox="24872,9704 28777,15579 26586,17036 22681,11161"/>
            </emma:interpretation>
          </emma:emma>
        </inkml:annotationXML>
        <inkml:traceGroup>
          <inkml:annotationXML>
            <emma:emma xmlns:emma="http://www.w3.org/2003/04/emma" version="1.0">
              <emma:interpretation id="{3E427657-9237-42F4-B995-E221CF2E16F7}" emma:medium="tactile" emma:mode="ink">
                <msink:context xmlns:msink="http://schemas.microsoft.com/ink/2010/main" type="inkWord" rotatedBoundingBox="24872,9704 25911,11266 23719,12723 22681,11161"/>
              </emma:interpretation>
            </emma:emma>
          </inkml:annotationXML>
          <inkml:trace contextRef="#ctx0" brushRef="#br0">23019 10937 0,'0'0'0,"0"0"0,0 0 0,0 0 0,0 0 0,0 0 15,0 0-15,0 0 16,0 0-16,0 0 0,0 0 16,0 0-16,0 0 0,0 0 15,0 0-15,0 0 16,0 0-16,0 0 0,0 0 15,0 0-15,0 0 16,0 0-16,0 0 0,0 0 16,281 0-16,-256 0 0,0 0 15,8 0-15,-8 0 16,0 0-16,0 0 0,-9 0 16,9 0-16,-8 0 0,7 0 15,-7 0-15,-1 0 16,9 0-16,-8 0 0,8 0 15,-9 0-15,9 0 16,-8 0-16,7 0 0,-15 0 16,7 0-16,-16 0 15</inkml:trace>
          <inkml:trace contextRef="#ctx0" brushRef="#br0" timeOffset="568.3801">22804 11346 0,'0'0'0,"0"0"0,0 0 15,0 0-15,0 0 0,0 0 16,0 0-16,0 0 0,0 0 15,0 0-15,0 0 16,0 0-16,0 0 0,0 0 16,0 0-16,0 0 0,0 0 15,0 0-15,0 0 16,256 0-16,-231 0 0,8 0 16,0 0-16,-8 0 15,17 0-15,-9 0 0,8 0 16,0 0-16,-7 0 0,15 0 15,-16 0-15,0 0 16,9 0-16,-9 0 0,0 0 16,0 0-16,0 0 0,-8 0 15,0 0-15,0 0 16,-1 0-16,1 0 0,-8 0 16,16 0-16,-8 0 15,-9 0-15,9 0 0,-25 0 16</inkml:trace>
          <inkml:trace contextRef="#ctx0" brushRef="#br0" timeOffset="2259.5063">25228 10239 0,'0'0'16,"0"0"-16,0 0 0,0 0 15,0 0-15,0 0 16,0 0-16,0 0 0,0 0 16,0 0-16,0 0 15,0 0-15,0 0 0,0 0 16,0 0-16,0 0 0,0 0 16,0 0-16,0 0 15,-264 75-15,239-66 0,8-5 16,-8-4-16,17 5 0,0-5 15,0 0-15,-1 0 16,1 5-16,0-1 0,8-4 16,0 0-16,0 0 15,-9 0-15,1 10 0,-8-1 16,-1 5-16,9 0 0,-9 5 16,9-1-16,-9 1 15,9 4-15,-17-4 0,17 4 16,-17 0-16,17 0 0,0 5 15,-9 0-15,17 5 16,-8-1-16,0 1 0,8 4 16,0-4-16,0 4 15,-9 5-15,9-5 0,0-9 16,0 9-16,0 0 0,0-9 16,0 5-16,0-10 15,0 0-15,0-9 0,0 0 16,0-4-16,0-6 15,0 6-15,0-6 0,0-4 16,0 0-16,0 0 0,0 0 16,0 0-16,0 0 15,0 0-15,0 0 0,0 0 16,0 0-16,0 0 0,0 0 16,0 0-16,0 0 15,0 0-15,0 0 0,0 0 16,0 0-16,0 0 0,0 0 15,0 0-15,0 0 16,0 0-16,0 0 0,0 0 16,0 0-16,0 0 15,191 0-15,-175 0 0,9 0 16,0 0-16,0 0 0,-1 0 16,1 0-16,0-98 15,8 98-15,-8-4 0,-8 4 16,16 0-16,-9 0 0,10 0 15,-10 0-15,18 0 16,-17 0-16,8 0 0,8 56 16,-16-42-16,8 0 0,0 4 15,-8-4-15,0 0 16,-9 0-16,1 9 16,-9 1-1,9-10-15,-9 4 0,-8-4 0,0 5 16,8-5-16,-8 9 15,0-4-15,0 8 0,0-3 16,0 4-16,0 0 0,0-5 16,0 0-16,-99 0 15,82-4-15,1 0 0,-1-6 16,1 6-16,-9-5 0,0-5 16,0 10-16,0-5 15,1 0-15,-1-5 0,-8 5 16,8 0-16,-8-5 0,-9 1 15,9 4-15,-8-10 16,8 6-16,-9-6 0,1 6 16,8-6-16,0 1 15,0 0-15,8-5 0,0 4 16,-8 1-16,16-5 0,-7 4 16,-1-4-16,0 5 15,0 0-15,-8-1 0,8-4 16,0 5-16,1-5 15,7 5-15,1-1 0,-1-4 16,9 5-16,-1-5 0,1 0 16,8 0-16,-8 0 15,8 0-15,0 0 16</inkml:trace>
        </inkml:traceGroup>
        <inkml:traceGroup>
          <inkml:annotationXML>
            <emma:emma xmlns:emma="http://www.w3.org/2003/04/emma" version="1.0">
              <emma:interpretation id="{B72448CB-BE3F-4787-8537-69A12C626059}" emma:medium="tactile" emma:mode="ink">
                <msink:context xmlns:msink="http://schemas.microsoft.com/ink/2010/main" type="inkWord" rotatedBoundingBox="26039,14813 26209,14070 26871,14221 26700,14965"/>
              </emma:interpretation>
            </emma:emma>
          </inkml:annotationXML>
          <inkml:trace contextRef="#ctx0" brushRef="#br1" timeOffset="19544.0293">26155 14310 0,'0'0'16,"0"0"-16,0 0 0,0 0 16,0 0-16,0 0 15,0 0-15,0 0 0,0 0 16,0 0-16,0 0 0,0 0 16,265-103-16,-240 99 15,8-1-15,0 0 0,0 1 16,-8-1-16,0 0 15,-9 5-15,9 0 0,-17 0 16,9 0-16,-9 0 0,-8 0 16,8 0-16,1 0 15,-9 0-15,0 0 0,0 0 16,0 107-16,0-74 0,0-1 16,0 1-16,0 9 15,-83-5-15,58 0 0,0 1 16,0-1-16,-8-5 0,17 1 15,-17-1-15,16 1 16,1-10-16,-1-4 0,0-1 16,9 1-16,0-10 15,0 1-15,8-6 0,0 1 16,0 0-16,0-1 0,0-4 16,0 5-16,0 0 15,0 4-15,0 0 0,0-4 16,0 4-16,0 0 15,0-4-15,0 0 0,0-1 16,0-4-16,182 5 0,-158-5 16,10 0-16,-18 0 15,9 0-15,0 0 0,0 0 16,-17 0-16,8 0 0,-7 0 16,-9 0-16,0 0 15</inkml:trace>
        </inkml:traceGroup>
        <inkml:traceGroup>
          <inkml:annotationXML>
            <emma:emma xmlns:emma="http://www.w3.org/2003/04/emma" version="1.0">
              <emma:interpretation id="{B00566C8-F10C-4196-A223-453FAF04D92A}" emma:medium="tactile" emma:mode="ink">
                <msink:context xmlns:msink="http://schemas.microsoft.com/ink/2010/main" type="inkWord" rotatedBoundingBox="27840,15641 28099,16030 27513,16420 27255,16031"/>
              </emma:interpretation>
            </emma:emma>
          </inkml:annotationXML>
          <inkml:trace contextRef="#ctx0" brushRef="#br1" timeOffset="21732.4889">27255 16031 0,'0'0'15,"0"0"-15,0 0 0,0 0 16,0 0-16,0 0 15,0 0-15,0 0 0,0 0 16,0 0-16,0 0 0,0 0 16,0 0-16,0 0 15,0 0-15,0 0 0,0 0 16,0 0-16,0 0 0,0 0 16,0 0-16,0 0 15,282 0-15,-257 0 0,8 0 16,0 0-16,-8 0 15,8 0-15,-8 0 0,-1 0 16,1 0-16,0 0 16,8 0-16,-8 0 0,0 0 15,0 0-15,8 0 0,-8 0 16,-1 0-16,1 0 0,0 0 16,-8 0-16,-1 0 15,-8 0-15,1 0 0,-9 0 16,8 0-16,0 0 15,-8 0-15,0 0 0,0 0 16,8 0-16,-8 0 16</inkml:trace>
        </inkml:traceGroup>
      </inkml:traceGroup>
    </inkml:traceGroup>
    <inkml:traceGroup>
      <inkml:annotationXML>
        <emma:emma xmlns:emma="http://www.w3.org/2003/04/emma" version="1.0">
          <emma:interpretation id="{6B0B732A-9BF3-4DD0-B0DB-65305CD72A2C}" emma:medium="tactile" emma:mode="ink">
            <msink:context xmlns:msink="http://schemas.microsoft.com/ink/2010/main" type="paragraph" rotatedBoundingBox="23278,16063 26516,15468 26689,16413 23452,17008" alignmentLevel="2"/>
          </emma:interpretation>
        </emma:emma>
      </inkml:annotationXML>
      <inkml:traceGroup>
        <inkml:annotationXML>
          <emma:emma xmlns:emma="http://www.w3.org/2003/04/emma" version="1.0">
            <emma:interpretation id="{4129A9D6-FE2E-4E95-9D05-44562DADBC0B}" emma:medium="tactile" emma:mode="ink">
              <msink:context xmlns:msink="http://schemas.microsoft.com/ink/2010/main" type="line" rotatedBoundingBox="23278,16063 26516,15468 26689,16413 23452,17008"/>
            </emma:interpretation>
          </emma:emma>
        </inkml:annotationXML>
        <inkml:traceGroup>
          <inkml:annotationXML>
            <emma:emma xmlns:emma="http://www.w3.org/2003/04/emma" version="1.0">
              <emma:interpretation id="{779CF5A0-CAA4-4C9B-9CF8-9D27C92BDC4B}" emma:medium="tactile" emma:mode="ink">
                <msink:context xmlns:msink="http://schemas.microsoft.com/ink/2010/main" type="inkWord" rotatedBoundingBox="23278,16063 26516,15468 26689,16413 23452,17008">
                  <msink:destinationLink direction="with" ref="{3BB50676-FB4D-45C3-B29A-49F9E4DA8313}"/>
                </msink:context>
              </emma:interpretation>
            </emma:emma>
          </inkml:annotationXML>
          <inkml:trace contextRef="#ctx0" brushRef="#br1" timeOffset="15391.2597">23375 16589 0,'0'0'0,"0"0"16,0 0-16,0 0 16,0 0-16,0 0 0,0 0 15,0 0-15,0 0 0,0 0 16,0 0-16,0 0 16,0 0-16,0 0 0,0 0 15,0 0-15,0 0 16,0 0-16,0 0 0,0 0 15,0 0-15,0 0 16,0 0-16,0 0 0,0 0 16,0 0-16,273 0 0,-240 0 15,-8 0-15,8 0 16,0 0-16,0 0 0,-8 0 16,8 0-16,0 0 0,-8 0 15,8 0-15,-8 0 16,0 0-16,0 0 0,-1 0 15,1 0-15,0 0 16,-8 0-16,-1 0 0,1 0 16,7 0-16,-7 0 0,0 0 15,-17 0 1</inkml:trace>
          <inkml:trace contextRef="#ctx0" brushRef="#br1" timeOffset="14858.9105">23590 16259 0,'0'0'16,"0"0"-16,0 0 0,0 0 16,0 0-16,0 0 0,0 0 15,0 0-15,0 0 16,0 0-16,0 0 0,0 0 15,0 0-15,0 0 0,0 0 16,0 0-16,0 0 16,0 0-16,0 0 0,0 0 15,0 0-15,0 0 0,0 0 16,0 0-16,0 0 16,0 0-16,0 0 0,0 0 15,0 0-15,0 0 16,0 0-16,0 0 0,0 0 15,0 0-15,0 0 0,256 0 16,-231-51-16,8 46 16,1 0-16,-1 1 0,0-1 15,0 5-15,-8-5 0,8 5 16,0 0-16,-8 0 16,-1 0-16,10 0 0,-1 0 15,-9 0-15,1 0 16,8 0-16,-8 0 0,-8 0 15,8 0-15,-9 0 0,-8 0 16,1 0-16,-9 0 16</inkml:trace>
          <inkml:trace contextRef="#ctx0" brushRef="#br1" timeOffset="18787.5273">26172 15928 0,'0'0'16,"0"0"-16,0 0 0,0 0 0,0 0 15,0 0-15,0 0 16,0 0-16,0 0 0,0 0 16,0 0-16,0 0 0,0 0 15,0 0-15,0 0 16,0 0-16,0 0 0,0 0 15,0 0-15,0 0 16,0 0-16,0 0 0,0 0 16,0 0-16,0 0 0,0 0 15,0 0-15,0 0 16,0 0-16,0 0 0,0 0 16,0 0-16,0 0 0,0 0 15,0 0-15,0 0 16,0 0-16,0 0 0,0 0 15,0 0-15,0 0 16,0 0-16,0 0 0,0 0 16,0 0-16,0 0 0,0 0 15,0 0-15,0 0 16,0 0-16,0 0 0,0 0 16,0 0-16,0 0 0,0 0 15,0 0-15,0 0 16,0 0-16,0 0 0,0 0 15,0 0-15,0 0 16,0 0-16,0 0 0,0 0 16,0 0-16,0 0 0,0 0 15,0 0-15,0 0 16,0 0-16,0 0 0,0 0 16,0 0-16,0 0 0,0 0 15,0 0-15,0 0 16,0 0-16,0 0 0,0 0 15,0 0-15,0 0 16,-182-144-16,173 144 0,9-4 16,-8 4-16,8-5 0,0 5 15,-8 0-15,8 0 16,-9-5-16,9 5 0,0 0 16,0 0-16,-8 0 15,8-4-15,-8 4 0,0-5 16,8 5-16,-9-5 0,-7 1 15,16 4-15,-17-10 16,17 10-16,-8-4 0,0 4 16,-1-5-16,1 5 0,0-5 15,-9 1-15,9-1 16,-9 5-16,9-4 0,-8-1 16,-1 5-16,9 0 15,0-5-15,-1 5 0,1-4 16,-9 4-16,9 0 0,0 0 15,0 0-15,-1-5 16,1 5-16,-8 0 0,7 0 16,-7 0-16,7 0 15,1 0-15,-8 0 0,-1 0 16,9 0-16,-9 0 0,9 0 16,-9 0-16,1 0 15,8 0-15,-17 0 0,17 0 16,-9 0-16,9 0 0,-9 0 15,9 0-15,-9 0 16,9 0-16,-8 0 0,7 0 16,-7 0-16,7 0 0,-7 0 15,-1 0-15,1 0 16,-9 0-16,0 88 0,0-74 16,9 5-16,-9-10 15,8 5-15,1-5 0,-1 5 16,1-4-16,-1-1 0,1 0 15,-1 5-15,9-4 16,-9 3-16,9 1 0,0 0 16,-1 0-16,1 5 15,-8 0-15,16 8 0,-9-3 16,9-1-16,-8-4 0,8 9 16,0-1-16,0 1 15,0-4-15,0-1 0,0 0 16,0 0-16,0-4 0,0 0 15,0-5-15,0 0 16,0-1-16,0-3 0,0-1 16,0 0-16,0 1 0,0-6 15,0 10-15,0-9 16,0 4-16,0-4 0,0 4 16,0-4-16,182 0 15,-165-5-15,-1 4 0,1 1 16,-1-5-16,9 0 0,-17 0 15,9 0-15,8 0 16,-9 0-16,9 0 0,-8 0 16,8 0-16,-1-56 0,1 47 15,0-1-15,0-4 16,8 0-16,0-4 0,-8-1 16,16 1-16,-8-6 15,0-4-15,9 5 0,-9-5 16,8 5-16,-16-5 0,8 5 15,-8 4-15,0-4 16,0 4-16,-1 1 0,1-1 16,-8 1-16,-1 4 0,1-5 15,-1 10-15,1-5 16,-9 4-16,9-4 0,-9 1 16,0 3-16,1 6 0,-1-6 15,-8 1-15,16-5 16,-16 9-16,17-9 0,-9-4 15,9-1-15,-1-9 16,9 0-16,-8 0 0,8 1 16,-1-1-16,-15 9 0,7 0 15,-7 5-15,7 5 16,-8 0-16,1 9 0,-9-9 16,0 9-16,0 0 15,0 0-15,0 0 0,0 0 16,0 0-16,0 0 0,0 102 15,0-79-15,0 0 16,0 1-16,-100-1 0,84 0 16,-1 0-16,1-4 15,-1 0-15,1-5 0,-1 0 16,9 0-16,8-5 0,-9 5 16,1-10-16,0 10 15,8-9-15,0 4 0,-8-4 16,8 9-16,-9-9 0,9 9 15,0-5-15,-8 5 16,8 4-16,-8-8 0,8 8 16,0 1-16,0-5 15,0 5-15,0-6 0,0 6 16,0-5-16,0 5 0,0-5 16,0 4-16,0 1 15,0-1-15,0-4 0,0 0 16,0 5-16,0-10 0,0 5 15,0-4-15,0-6 16,0 5-16,0 1 0,0-6 16,0 6-16,0-1 15,0-4-15,0-1 0,182 1 16,-166 0-16,1 4 0,0-9 16,-1 5-16,-8-1 15,17-4-15,-8 5 0,-9-5 16,17 0-16,-9 0 15,1 0-15,8 0 0,-9 0 16,1 0-16,8 0 0,-9 0 16,9 0-16,-8 0 15,16-51-15,-9 27 16,1 6-16,-25 18 16</inkml:trace>
        </inkml:traceGroup>
      </inkml:traceGroup>
    </inkml:traceGroup>
  </inkml:traceGroup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22:12.439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Group>
    <inkml:annotationXML>
      <emma:emma xmlns:emma="http://www.w3.org/2003/04/emma" version="1.0">
        <emma:interpretation id="{48E13F01-8218-4D37-93C2-0F91FE3206AB}" emma:medium="tactile" emma:mode="ink">
          <msink:context xmlns:msink="http://schemas.microsoft.com/ink/2010/main" type="inkDrawing" rotatedBoundingBox="2879,8303 9576,8635 9509,9985 2812,9653" semanticType="callout" shapeName="Other">
            <msink:sourceLink direction="with" ref="{AFCC9DB8-9C19-4C30-A73A-111ABF6FD3D7}"/>
            <msink:sourceLink direction="with" ref="{B51A61C1-056F-417A-82E8-FF598708CE29}"/>
          </msink:context>
        </emma:interpretation>
      </emma:emma>
    </inkml:annotationXML>
    <inkml:trace contextRef="#ctx0" brushRef="#br0">2813 9653 0,'0'0'15,"0"0"-15,0 0 0,0 0 16,0 0-16,0 0 16,0 0-16,0 0 0,0 0 15,298-144-15,-256 120 0,15-3 16,1 3-16,9-13 15,15-5-15,-7 0 0,-9 5 16,8-9-16,1 4 16,-1 5-16,1-1 0,-1 1 15,1 5-15,-1-1 0,1 5 16,-9 0-16,0 5 16,-8 4-16,16 5 0,1-9 15,-1 4-15,-7 1 16,7 4-16,-8 0 0,9-5 15,7 1-15,-7-1 0,8-4 16,-9 9-16,1-5 16,-9-4-16,8 4 0,9 5 15,-9 5-15,1 0 0,8-10 16,-17 10-16,0-5 16,9 0-16,-9 5 0,0-1 15,8 1-15,9 0 16,-17 4-16,9-4 0,-9 4 15,8 1-15,-16-1 0,9 5 16,-1 0-16,0 0 16,8 0-16,-16 0 0,9 0 15,-1 28-15,0-24 0,8 1 16,-7 4-16,7 1 16,1-1-16,-9 5 0,0 0 15,0 0-15,-8-9 16,0 8-16,0-3 0,8 4 15,-8-5-15,0 10 0,0-5 16,0 4-16,-9-4 16,9 5-16,-8-1 0,0 1 15,-1 9-15,1-9 0,8 4 16,-9 0-16,1 0 16,0 1-16,-1-1 0,1 5 15,0 0-15,-1 4 16,1-4-16,-9 5 0,9 4 15,0-5-15,-1 10 0,1-9 16,-9 9-16,1-14 16,-1 9-16,0-9 0,-7 4 15,-1 1-15,0 0 0,-8-6 16,-1 6-16,1-5 16,0-5-16,-8 0 0,-1 1 15,1-10-15,-1 4 16,-7-8-16,-1 3 0,8-8 15,-7 0-15,-1-1 0,0-4 16,0 0-16,1 0 16,-9 0-16</inkml:trace>
  </inkml:traceGroup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20:35.295"/>
    </inkml:context>
    <inkml:brush xml:id="br0">
      <inkml:brushProperty name="width" value="0.05292" units="cm"/>
      <inkml:brushProperty name="height" value="0.05292" units="cm"/>
      <inkml:brushProperty name="color" value="#FFFF00"/>
    </inkml:brush>
    <inkml:brush xml:id="br1">
      <inkml:brushProperty name="width" value="0.05292" units="cm"/>
      <inkml:brushProperty name="height" value="0.05292" units="cm"/>
      <inkml:brushProperty name="color" value="#00B050"/>
    </inkml:brush>
  </inkml:definitions>
  <inkml:traceGroup>
    <inkml:annotationXML>
      <emma:emma xmlns:emma="http://www.w3.org/2003/04/emma" version="1.0">
        <emma:interpretation id="{6EC04DCE-2B07-4F39-B9B5-43425D16DE8C}" emma:medium="tactile" emma:mode="ink">
          <msink:context xmlns:msink="http://schemas.microsoft.com/ink/2010/main" type="writingRegion" rotatedBoundingBox="3924,9545 7191,8494 7873,10616 4606,11667"/>
        </emma:interpretation>
      </emma:emma>
    </inkml:annotationXML>
    <inkml:traceGroup>
      <inkml:annotationXML>
        <emma:emma xmlns:emma="http://www.w3.org/2003/04/emma" version="1.0">
          <emma:interpretation id="{EF04B26E-70FF-4FEF-9B1F-44DF3AD0871C}" emma:medium="tactile" emma:mode="ink">
            <msink:context xmlns:msink="http://schemas.microsoft.com/ink/2010/main" type="paragraph" rotatedBoundingBox="3924,9545 7191,8494 7873,10616 4606,11667" alignmentLevel="1"/>
          </emma:interpretation>
        </emma:emma>
      </inkml:annotationXML>
      <inkml:traceGroup>
        <inkml:annotationXML>
          <emma:emma xmlns:emma="http://www.w3.org/2003/04/emma" version="1.0">
            <emma:interpretation id="{85FC591D-88DA-43F9-97EC-8120D9434645}" emma:medium="tactile" emma:mode="ink">
              <msink:context xmlns:msink="http://schemas.microsoft.com/ink/2010/main" type="line" rotatedBoundingBox="3924,9545 7191,8494 7873,10616 4606,11667"/>
            </emma:interpretation>
          </emma:emma>
        </inkml:annotationXML>
        <inkml:traceGroup>
          <inkml:annotationXML>
            <emma:emma xmlns:emma="http://www.w3.org/2003/04/emma" version="1.0">
              <emma:interpretation id="{C8B36F79-27B0-4FA5-ADFE-77BDA9D29B89}" emma:medium="tactile" emma:mode="ink">
                <msink:context xmlns:msink="http://schemas.microsoft.com/ink/2010/main" type="inkWord" rotatedBoundingBox="3924,9545 5261,9115 5943,11237 4606,11667"/>
              </emma:interpretation>
            </emma:emma>
          </inkml:annotationXML>
          <inkml:trace contextRef="#ctx0" brushRef="#br0">4849 9248 0,'0'0'16,"0"0"-16,0 0 0,0 0 15,0 0-15,0 0 0,0 0 16,0 0-16,0 0 15,0 0-15,0 0 0,0 0 16,0 0 0</inkml:trace>
          <inkml:trace contextRef="#ctx0" brushRef="#br0" timeOffset="200.134">4369 9658 0,'0'0'0,"0"0"16,0 0-16,0 0 0,0 148 16,0-106-16,-83-4 15,83 3-15,-16-3 0,-1 8 16,9 1-16,-1-1 15,1 15-15,8 4 0,0-5 16,0 5-16,0-4 0,33-1 16,-24-8-16,-1 3 15,8-8-15,-7 9 0,7-10 16,1 5-16,-1 19 16,1-5-16,-1-4 0,-16-61 15</inkml:trace>
          <inkml:trace contextRef="#ctx0" brushRef="#br0" timeOffset="516.3477">4625 11346 0,'0'0'16,"0"0"-16,0 0 0,0 0 0,0 0 16,0 0-16,0 0 15,0 0-15,265 79 0,-232-79 16,0 0-16,9 5 16,-1 0-16,9-5 0,-1 0 15,-7 0-15,16 0 0,-17 0 16,9 0-16,-9-65 15,-8 51-15,0-5 0,0 5 16,-8-9 0,0-1-16,0 1 15,-9 0-15,-7 0 0,7-5 16,-8 0-16,1-5 16,-1-13-16,0 9 0,1 4 15,-1-9-15,0 10 0,0-1 16,-8 5-16,0 9 15,0-4-15,0 5 0,0-6 16,0 24 0</inkml:trace>
          <inkml:trace contextRef="#ctx0" brushRef="#br0" timeOffset="937.6262">5593 10481 0,'0'0'0,"0"0"16,0 0-16,0 0 0,0-154 15,0 131-15,0 0 16,0 0-16,0-1 0,0 1 15,0 0-15,0 4 0,0-4 16,-91 4-16,83 1 0,-8-1 16,-1 5-16,0 0 15,9 0-15,-8 5 0,7-5 16,-7 5-16,8-5 16,-9 0-16,-8 0 0,9 0 15,-9-5-15,8 1 16,-8 8-16,9-4 0,-9 1 15,9 3-15,-9-4 0,0-4 16,0 13-16,0-14 16,0 5-16,9 14 0,-9-9 15,8-5-15,-7 10 0,-1-6 16,0 1-16,8 4 16,1 1-16,-9 4 0,9-5 15,-1 0-15,0 5 0,1 0 16,-1 0-16,-7 0 15,-1 0-15,8 0 0,1 0 16,-1 0-16,-8 0 0,0 0 16,-8 51-16,-16 1 15,7 3-15,1 1 0,-9 5 16,9 9-16,-9 83 16,50-153-16</inkml:trace>
        </inkml:traceGroup>
        <inkml:traceGroup>
          <inkml:annotationXML>
            <emma:emma xmlns:emma="http://www.w3.org/2003/04/emma" version="1.0">
              <emma:interpretation id="{FBF83928-709B-4D18-BB4B-C254D7D34C5C}" emma:medium="tactile" emma:mode="ink">
                <msink:context xmlns:msink="http://schemas.microsoft.com/ink/2010/main" type="inkWord" rotatedBoundingBox="6669,9313 7381,9085 7565,9658 6853,9887"/>
              </emma:interpretation>
            </emma:emma>
          </inkml:annotationXML>
          <inkml:trace contextRef="#ctx0" brushRef="#br1" timeOffset="95705.8044">7381 9085 0,'0'0'15,"0"0"-15,0 0 0,0 0 16,0 0-16,0 0 0,0 0 16,0 0-16,0 0 15,0 0-15,0 0 0,0 0 16,0 0-16,0 149 0,0-130 16,0 9-16,0 0 15,0 0-15,0-5 0,0 9 16,0-4-16,0 0 15,0 0-15,0 0 0,0-5 16,0 1-16,0-1 0,0-5 16,0 1-16,0-5 15,0 0-15,0 5 0,0-15 16,0 6-16,0-1 0,0-5 16,0 1-16,0-5 15,0 0-15,0 0 0,0 5 16,0-1-16,0 1 15,0 0-15,0 4 0,-116 0 16,91 1-16,-8-6 0,0 1 16,16-5-16,-16 5 15,8-5-15,1 0 16,-18 0-16,9 0 0,-8 0 16,-9 0-16,0 0 0,1 0 15,49 0 1</inkml:trace>
        </inkml:traceGroup>
      </inkml:traceGroup>
    </inkml:traceGroup>
  </inkml:traceGroup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22:10.494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Group>
    <inkml:annotationXML>
      <emma:emma xmlns:emma="http://www.w3.org/2003/04/emma" version="1.0">
        <emma:interpretation id="{B51A61C1-056F-417A-82E8-FF598708CE29}" emma:medium="tactile" emma:mode="ink">
          <msink:context xmlns:msink="http://schemas.microsoft.com/ink/2010/main" type="inkDrawing" rotatedBoundingBox="2441,9157 7387,9211 7379,9976 2432,9922" shapeName="Other">
            <msink:destinationLink direction="with" ref="{48E13F01-8218-4D37-93C2-0F91FE3206AB}"/>
          </msink:context>
        </emma:interpretation>
      </emma:emma>
    </inkml:annotationXML>
    <inkml:trace contextRef="#ctx0" brushRef="#br0">2433 9923 0,'0'0'0,"0"0"0,0 0 0,0 0 0,0 0 0,0 0 0,0 0 15,0 0-15,0 0 0,0 0 0,0 0 0,0 0 16,0 0-16,0 0 0,223-144 16,-198 134-16,-9-4 15,18 0-15,-10-4 0,18 4 16,7-5-16,1-4 0,8-10 16,0 5-16,0-4 15,0 4-15,0 0 0,0 0 16,-1 5-16,1-5 0,0 5 15,-8 4-15,-9 0 16,9 6-16,-9 8 0,9-9 16,-9 5-16,9 9 15,8-5-15,8 0 0,-8-9 16,8 5-16,-8-5 0,0 5 16,-8 4-16,-1-4 15,1 0-15,0 4 0,-1 5 16,1-5-16,0-4 0,-1 9 15,9-5-15,8 5 16,-8-9-16,0 4 0,0 1 16,8-1-16,-8 0 15,0 1-15,0 4 0,0 0 16,8 0-16,-8-5 16,-8 5-16,8-5 0,0 5 15,-9 0-15,9 0 0,-8 0 16,8 0-16,0 28 15,0-18-15,-1 4 0,1 0 16,0-1-16,8-3 0,1 13 16,7-4-16,-8-5 15,9 0-15,-9-5 0,0 5 16,0 4-16,1 1 0,-1 0 16,-8-1-16,8 1 15,-8-1-15,0 1 0,0 0 16,-9 4-16,1-4 15,0 8-15,-9-3 0,-8-1 16,8 0-16,-7 0 16,-10 1-16,9-1 0,-8-4 15,8-5-15,-16 4 0,8-13 16,-9 4-16,9-9 16,-8 0-16,-17 0 15</inkml:trace>
  </inkml:traceGroup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22:21.614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Group>
    <inkml:annotationXML>
      <emma:emma xmlns:emma="http://www.w3.org/2003/04/emma" version="1.0">
        <emma:interpretation id="{CA981151-A8F3-46ED-BECC-50FE862D1B07}" emma:medium="tactile" emma:mode="ink">
          <msink:context xmlns:msink="http://schemas.microsoft.com/ink/2010/main" type="inkDrawing" rotatedBoundingBox="5122,12514 9334,10709 9616,11367 5403,13172" rotationAngle="2137734048" semanticType="underline">
            <msink:sourceLink direction="with" ref="{BEF5F883-A68A-4E13-B75B-625CB5A8BF64}"/>
            <msink:sourceLink direction="with" ref="{A5981C5F-94AD-46A7-9F45-17618001609E}"/>
          </msink:context>
        </emma:interpretation>
      </emma:emma>
    </inkml:annotationXML>
    <inkml:trace contextRef="#ctx0" brushRef="#br0">5122 12514 0,'0'0'0,"0"0"0,0 0 15,0 0-15,0 0 0,0 0 16,132 144-16,-107-121 0,0 5 15,8-9-15,8 0 16,-8-6-16,9 15 0,-1-9 16,0 0-16,9-10 0,0 0 15,-1 1-15,9-6 16,0-4-16,0 0 0,0 5 16,0-5-16,0 0 0,8-33 15,9 19-15,-1-9 16,1 9-16,-1-23 0,0-5 15,9 9-15,0 1 16,0-1-16,-9-4 0,17 5 16,-8-6-16,-9 6 15,26-15-15,-18 15 0,9-15 16,9 1-16,-26 8 0,-8 1 16,17-23-16,0 4 0,-33 23 15,7 1-15,1 4 16,0 0-16,0 5 0,8-1 15,-16 1-15,0 0 16,-1 0-16,1-1 0,0 1 16,-1 0-16,9 0 0,-16-5 15,16 4-15,-9-8 16,-7-1-16,-1 5 0,9 0 16,-17-4-16,8-1 15,-8 10-15,0-5 0,0 0 16,0 0-16,1 0 0,-1 5 15,8-5-15,-8 5 16,8-5-16,9 0 0,0-4 16,-1 4-16,-7 0 15,-1 0-15,0 9 0,-7-4 16,-1 9-16,-8-23 0,-1 32 16,-24 5-1</inkml:trace>
  </inkml:traceGroup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23:04.70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Group>
    <inkml:annotationXML>
      <emma:emma xmlns:emma="http://www.w3.org/2003/04/emma" version="1.0">
        <emma:interpretation id="{78B0EEBE-FCFC-4A61-AAC0-B79AB3A74F83}" emma:medium="tactile" emma:mode="ink">
          <msink:context xmlns:msink="http://schemas.microsoft.com/ink/2010/main" type="inkDrawing" rotatedBoundingBox="14947,17132 17423,14438 17517,14524 15040,17218" semanticType="callout" shapeName="Other">
            <msink:sourceLink direction="with" ref="{70B96B5D-8539-4E9A-A27C-9786E8DF0D90}"/>
            <msink:sourceLink direction="with" ref="{8177A88F-737A-488E-A1D4-8E5BF7BE77B6}"/>
          </msink:context>
        </emma:interpretation>
      </emma:emma>
    </inkml:annotationXML>
    <inkml:trace contextRef="#ctx0" brushRef="#br0">17517 14524 0,'0'0'0,"0"0"0,0 0 15,0 0-15,0 0 0,0 0 16,0 0-16,0 0 16,-166 162-16,150-143 0,-9 0 15,0-5-15,8 4 0,1 1 16,-9-5-16,9 4 15,-9 1-15,-8 4 0,-1 0 16,1 15-16,0-1 16,-8-9-16,0 4 0,-1 1 15,-7 4-15,7 0 0,1 5 16,-1-9-16,1 9 16,0-10-16,8 1 0,-1-1 15,1 6-15,-8 8 0,8 1 16,-8-1-16,-1-4 15,9-5-15,-8 5 0,-1-5 16,9 5-16,8 0 16,-16 0-16,0 0 0,8 4 15,-9 5-15,1 5 0,-1-5 16,1 1-16,0-6 16,8 1-16,0-5 0,-1-1 15,-7-8-15,16 4 0,-8-9 16,17 5-16,-9-1 15,-8-4-15,8 5 0,-8-5 16,8 4-16,0-4 16,0 5-16,0-5 0,1 4 15,-1 1-15,0-5 0,-8 4 16,8-4-16,0 0 16,-8 0-16,8 0 0,1-5 15,-1 0-15,0 1 0,8-1 16,-8-4-16,9-1 15,-1-4-15,9 5 0,-8-5 16,7 0-16,1 9 16,0 0-16,-9 14 0,-8 28 15,25-65 1</inkml:trace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7.10345" units="1/cm"/>
          <inkml:channelProperty channel="Y" name="resolution" value="48" units="1/cm"/>
          <inkml:channelProperty channel="T" name="resolution" value="1" units="1/dev"/>
        </inkml:channelProperties>
      </inkml:inkSource>
      <inkml:timestamp xml:id="ts0" timeString="2023-10-22T08:15:23.69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21431 9252 0,'25'25'62,"-25"25"-46,0-26-16,0 1 15,0 25-15,0-1 16,0 1-16,0-25 16,0 0-16,0 24 15,25-49-15,-25 25 16,25-25 281,49 0-297,0 0 15,1 0-15,-1 0 16,1 0-16,98 0 16,1 0-1,-124 0 32,-1 0-31,26 0-16,98 0 15,-74 0 1,75 0 0,-75 0-1,-74 0 1,25 0 0,-1 0-16,51 0 15,-26 0 1,0 0-16,100 0 15,-75 0 1,75 0 0,-125 0-16,1 0 15,99 0 1,0 0 0,-25-25-1,-99 0 1,-1 25-1,26 0 1,24 0-16,26 0 16,-26 0-16,25 0 15,75 0 1,0-24 0,-100 24-16,100-25 15,-75 25 1,-50 0-16,175 0 31,-175 0-15,50 0-1,-24 0-15,74 0 16,-75-25-16,75 0 16,25 25-1,-125 0 1,1 0-16,49 0 15,-49 0-15,74 0 16,49 0 0,26 0-1,-75 0 1,99-25 0,-99 25-1,74 0 16,-123 0-15,49 0 0,-25 0-1,-49 0 1,49 0 0,-25 0-1,-24 0-15,49-24 16,-74 24-16,0-25 15,24 25 1,-24 0 0,50 0-16,-26 0 15,50 0-15,-24 0 16,99 0 0,-75 0-1,-50 0-15,51-25 16,-76 25-16,1 0 15,0 0 1,25-25 0,24 25-16,-49 0 15,24 0-15,26 0 16,49 0 0,25 0-1,-100 0-15,-24 0 16,0 0-1,0 0 1,49 0-16,-24 0 16,-1 0-16,51 0 15,48 0 1,-98 0-16,0 0 78,-26 0-62,26 0-1,-25 0-15,0-25 16,-1 25-16,1 0 47,25 0-47,-1-24 15,-24 24-15,0 0 16,0-25-16,0 25 16,-1 0 93,1 0-93,0 0-1,0 0-15,0 0 16,-1 0 0,1 0-16,25 0 15,-25 0 16,0 0 1,24 25-32,-24-25 15,0 24-15,0-24 63,24 0-16,-24 0 31,0 25 47,-25 25-110,0-25 1,0-1 0,0 26 46,0 0-46,0-26-1,-25-24 1,25 25 0,0 0-1,0 0 32,-25-25 47,0 0-78,1 0-1,-1 0 1,-25 0-16,1 0 15,24 0-15,-25-50 16,25 50-16,-24 0 16,24 0-1,-74 0 1,49 0 0,0 0-1,1 0 1,24 0-1,-25 0 1,26 0 0,-26 0-1,25 0 1,0 0 0,1 0-1,-1 0 1,-74 0-1,-50 0 1,74 0 0,1 0-1,24 0-15,1 0 0,24 0 16,-50 0 0,26 0-1,24 0-15,-25 25 16,-24-25-1,-50 74 1,25-49 0,-75 25-1,100-50 1,49 0 0,-49 0-1,49 25-15,-74-1 16,24-24-1,25 0 1,26 0-16,-1 0 16,-25 25-1,25-25-15,1 0 16,-26 0 0,-74 25-1,0 0 1,50-25-1,24 0-15,0 25 16,1-25 0,-1 0-1,1 0 1,-224 49 0,49-24 15,-48-25-31,24 25 31,124 0-31,-1-25 16,76 0-16,-50 0 15,24 0 1,-24 25-16,-99 24 16,49-24-1,25-25-15,-273 50 47,372-50-47,-25 0 16,-74 49-1,-49-49 1,-26 0 15,100 0-31,25 0 16,24 0-16,1 0 0,-1 0 15,0 0-15,1 0 16,24 0 0,0 0-16,-25 0 0,1 0 15,-100 0 1,0 0 0,25 0-1,0 0 1,-49 0-1,-1 0 1,-25-25 0,51 1-1,-26-26 1,100 50 0,-174 0-16,124-50 15,49 26 1,-99-51-1,26 25 32,98 50-47,0-24 0,1 24 16,-75-25 0,49 25-1,-24-25 1,25 25-1,-25 0 1,49-25-16,0 25 16,25 0-16,-49 0 15,24 0-15,1 0 16,24 0 0,0 0-16,-49 0 15,49 0 1,-25 0-1,1 0 17,-1 0-17,25 0 63,1 0-62,48 0 78,51 0-79,24 0-15,-25 0 16,398 0 0,-26 0-1,-99 0 1,-222 0 0,-76 0-16,26 0 15,-51 0 1,26 0-1,49 0 1,-24 0 0,24 0-1,-50 0 1,1 0-16,-25 0 16,24 0-16,-24 0 15,99 0 1,-49 0-16,-1 0 15,0 0 1,26 0-16,-26 0 16,50 0-16,99 0 15,-173 0-15,0 0 16,-1 0 0,-24 0-1,25 0 1,123 0-1,-98 0-15,74 0 16,-50 0 0,-25 0-1,-24 0-15,-25 0 16,-1 0 0,1 0-16,25 0 15,-1 0-15,1 0 16,74 0-1,-50 0-15,1 0 16,-1 0-16,25 0 16,75 0-1,25-25 1,-51 25 0,-123 0-16,50 0 15,-1 0 1,50 0-1,-25 0-15,-49 0 16,49 0-16,-25 0 16,1 0-16,24 0 15,-49 0 1,-1 0-16,1 0 16,49 0 15,-24 0-16,-51 0-15,26 0 16,0 0-16,-1 0 16,100 0-1,-99 0-15,24 0 16,-24 0-16,24 0 16,-24 0-16,-1 0 15,-24 0-15,74 0 16,-24 0-1,-1 0-15,1 0 16,-26 0 0,1 0-1,24 0 1,50 0 0,-25 0 15,-49 0-31,24 0 15,-49 0-15,0 0 16,99 0 0,-25 0-1,-24 0 1,49 0 0,-75 0-1,26 0 1,-50 0-1,-1 0 1,1 0 0,25 0-1,-25 0 1,-1 0-16,1 0 16,-50-49 93,-74 49-93,50 0-16,-51-50 15,26 50-15,-25-25 16,-25 1-16,-25 24 15,74 0 1,-49 0-16,-24 0 16,73 0-1,-49 0 1,-99 24 0,74-24-1,124 0 1,-74 0-1,49 0 1,-49 25-16,25-25 16,-50 50-16,49-50 15,-24 49-15,25-49 16,-25 25-16,24-25 16,-24 0-16,49 0 15,1 0-15,-1 0 16,0 0-1,1 0-15,-26 0 16,-98 0-16,98 0 16,26 0-16,-26 0 15,1 0 17,0 0-17,49 0-15,-25 0 16,-24 0-16,24 0 15,1 0-15,-100 0 16,99 0-16,-24 0 16,-1 0-1,-49 0 1,-49 25 0,-51 0-1,51 24 1,-1-24-1,50-25 1,50 0 0,24 0-1,0 0 1,-49 25-16,25-25 16,-1 25-16,26-25 0,-1 0 15,-24 0 1,-25 0-1,-25 0 1,-25 0 0,0 0-1,74 0 1,26 0 0,-1 0-1,25 0 1,1 0-16,-26 0 15,0 0-15,1 0 16,24 0 15,0 0-31,0-25 16,1 0 0,-1 25-1,-50-49 1,51 49-16,-26-50 15,25 50-15,-24-50 16,-51 1 0,-148-1-1,174 50 1,-1 0-16,-173-49 94,199 49-94,24 0 15,0 0 1,0-25 15,1 25-31,-1 0 16,-25 0-1,25 0 17,1 0 61,-1 0-93,0 0 16,0 0 0,0 0-1,1 0 1,-26 0 0,25-25 93,25 0-62,0 0-32,0-24-15,0 24 16,0 0-16,-25-49 16,0-75 31,1 124-47,24 0 31,0 1 78,-25-1-78,25 0-31,0 0 16,0 0 0,-25 1-1,0 48 126,0 26-125,25-25-16,-24 0 15,-26 123 32,50-98-31,0-25 62,0 0-63,0-1 1,0 1 0,0 0 77,0 25-77,25-26 0,24 26-1,-24-25 1,0-25 0,-25 25-1,25-25 63,-25-25-62,0 0-16,25-25 16,-25 26-16,0-26 15,0 25 1,0 0-16,0-24 15,0-1-15,0 25 32,0 1-17,0-1 1,0 0 0,0 0-1,-25 0-15,25 1 16,0 73 156,0 1-157,0-1-15,0 26 16,0-26-16,0 1 16,0 0-16,0-26 15,0 26-15,0 24 47,0-49-47,0 0 16,0-75 187,0 1-203,0-26 15,0 26 1,0-26-16,0 51 16,0-26-16,0 0 15,0 26 1,0-26 0,0 0-1,0-24 16,0 49-15,0 0 31,0-24-16,124 74 110,-25-25-126,0 24-15,-24-24 16,-1 0-16,-24 25 16,-25-25-16,24 0 15,-24 0-15,0 0 16,0 0 0,-1 0-16,26 0 15,-25 0 1,49 0-1,-24 0 1,49 0 0,0 0 15,1 0-15,24 0-1,0 0 1,-25 0-1,-25 0 1,-24 0-16,-25 0 16,49 0-1,0 0 1,199 0 31,-198 0-47,-26 0 15,-24 0-15,99 0 32,-74 0-17,49 0 1,-25 0-16,-49 0 16,25 0-16,-1 0 0,26 0 15,49 0 1,49 0-1,1 0 1,-50 0 0,-25 0-16,-49 0 15,0 0-15,-1 0 16,26 0 0,49 0 15,-75 0-31,1 0 15,-1 0-15,-24 0 16,0 0 0,25 0-16,74 0 15,-75 0-15,26 0 16,-1 0 0,50 0-1,-25 0 1,-24 0-1,-1 0 1,1 0 0,-26 0-16,26 0 15,-51 0-15,51 0 16,-1 0-16,1 0 31,148 0 0,-173 0-15,-26 0-16,26 0 16,24 25-16,1-25 15,-26 0-15,26 0 0,-26 0 16,51 0 0,-26 0-16,0 0 15,-24 0-15,24 0 16,100 0-1,-124 0 1,49 0-16,-49 0 16,49 0-16,74 0 15,1 0 1,24 25 0,-98-25-1,73 0 1,-24 0-1,-25-25 17,-74 25-32,49 0 15,-49 0-15,24 0 16,0-25-16,50 25 16,-74 0-16,-25 0 15,223-25 48,-223 1-63,24 24 15,1 0-15,0 0 32,-1 0-32,1 0 15,-25 0 1,24 0-1,-24 0-15,0 0 16,0 0-16,24 0 16,-24 0-16,25 0 0,-1 0 15,50-25 1,-24 0 0,-26 25-1,-24 0 1,25-25-1,-25 25 1,-1 0 0,1 0 156,-25 25-157,25-25 1,25 0 15,-1 0 188,1 0-204,-25 0-15,0 0 16,49 0-16,-24 0 16,-26 0-16,26 0 15,-25 0 126,0 0-125,-1 0-1,1 0 48,-25-25 46,0 0-62,0-49-31,0 49 15,-25 0-31,1 25 15,24-25 1,0 1 47,0-1-1,0 0-31,0 0 63,-25 25-16,-25 0-78,-49 0 16,49 0-16,-49 0 15,-50 0-15,100 0 16,-26 50 0,1-25-16,49-25 78,-25 0-63,26 0-15,-26 24 16,0-24 0,26 0-1,-1 0 1,0 0 0,-25 0-1,1 0-15,24 0 16,-49 0-1,-26 0 1,-24 0 0,-25 0-1,25 0 1,-49 75 15,74-75-31,49 0 16,-49 0 15,74 0-31,-25 0 16,1 0-1,24 0 1,0 0-16,0 0 0,1 0 16,-1 0-1,-25 0 1,1 0-1,24 0 1,0 0-16,0 0 16,0 0-16,1 0 15,-26 0 1,0 0 0,25 0-16,1 0 15,-26 0-15,0 0 16,1 0-16,-75 49 15,25-49 17,-1 25-17,51-25-15,-1 0 16,25 0 0,-49 0-1,24 0-15,-24 0 16,24 0-1,1 0-15,-175 0 32,125 0-32,-50 25 15,50-25 1,25 0 0,49 0-1,-25 0 1,-24 0-1,0 0 17,49 0-32,-25 0 15,25 0-15,-24 0 16,24 0 0,0 0-1,0 0 1,-49 0-1,24 0 1,1 0 0,-26 0-1,50 0 1,-49 0 0,24 0-1,-24 0-15,-25 0 16,-50 0-16,25 0 31,74 0-15,1 0-16,-26 0 15,26 0-15,24 0 0,-25 0 16,-49 0 0,-50 25-1,50-25 1,-50 25-1,75 0-15,-1-25 16,1 0-16,0 0 16,24 0-16,-49 0 15,24 0-15,26 0 16,-51 0-16,76 0 16,-26 0-16,0 0 15,-24 0 1,0 0-16,24 0 15,-74 0 1,-124 49 15,223-49-15,0 0-16,-49 0 16,-75 0-1,75 0-15,-26 0 16,26 0-16,-100 0 15,100 0 1,24 0 0,26 0-16,-1 0 15,0 0-15,0 0 16,-24 0-16,-26 0 16,-24 0-1,0 0 1,49 0 15,0 0-31,26 0 16,-1 0-16,-25 0 0,1 0 15,24 0 1,0 0-16,-25 0 16,1 0-16,-1 0 31,25 0-31,-49-25 15,49 25 1,-24 0 0,-1-24-1,0 24 1,-74 0 15,100 0-31,-76-25 31,76 25-15,-1 0 0,25-25-16,-25 25 31,-25 0-15,1 0-1,24 0 173,25 25-157,0 49-15,0-24-16,0-1 15,0 1-15,0 198 63,0-198-48,0-1-15,49 1 16,-49-25 15,0-1-15,25-24 93,25 0-93,0-24-16,74-1 15,-50 0-15,-24 0 16,49 25-16,50-49 16,-50 49-1,-25 0 1,1 0 0,-1 0-16,0 0 0,100 0 31,-75 0-16,-49 0-15,0 0 16,-1 0-16,-24 0 16,49 0-1,-24 0-15,124 0 16,-75 0-16,-25 0 16,100 0-1,-125 0 1,-24 0-1,25 0 1,-25 0 0,0 0-1,49 0 1,-49-25 31,-25 0 0,-124 0-47,74 25 15,-372-25 1,-198 25 0,298 0-16,49 0 15,50 0-15,74 0 16,124 0-1,25-24 204,0-1-188,0 0-15,0-49-16,0 24 16,0 25-1,0 0 1,25 1 0,-25-1-1,0-25 188,0 25-171,25 25 30,0 25-46,-1-25-16,-24 25 15,75 0 1,-26 24-16,-24-49 16,25 0-16,24 25 15,25-25 1,75 0-1,-75 0 1,-24 0-16,24 0 16,50 0-1,99 0-15,74 0 16,-148 0-16,-25 0 16,74 0-1,-25 0 1,-49 0-1,50 0 1,-26 0 0,1 0-1,24 0 1,-24 0 0,-75 0-16,50 0 15,-25 0-15,-25 0 16,0 0-1,75 0 1,-124 0 0,-1 0-1,51 25 1,-51 0 0,1-25-16,24 25 15,1-25-15,24 0 16,-25 49-1,-24-49 1,-25 0 0,-50 25 46,-50 0-62,1 49 16,-100-49-16,-173 49 15,-25-49 17,74 0-17,199-25-15,-25 0 16,50 0-16,-25 0 0,-1 0 16,1 25-1,-50 0-15,-124 49 16,100-24-16,-1-1 15,0 1-15,1-1 16,24-24 0,99 0-16,1-25 15,24 0 1,0 0 15,0 0-31,-24 0 31,24 0-15,0 0-16,0 0 16,1 0-1,-51 0 1,-49 0 0,-49 0-1,73 50 1,26-50-1,49 0 1,0 0 0,-74 0-1,49 0-15,26 0 16,-1 0 0,0 0-1,0 0 1,0 0-1,-49 0 1,49 0-16,-24 0 16,-51-50-1,76 50 1,-1 0 0,-25 0 15,50-25-31,-25 25 15,1 0 32,-1 0-47,-25 0 16,25 0 156,1 0-172,-26 0 15,25 0 1,0 0 31,-24 0-31,24 0-1,0 0 16,0 0 16,0 0 125,25 25-125,0 0-47,0 0 16,0 0-16,0 24 15,0-24-15,0 0 16,0 24 0,0-24-16,25 0 281,99-25-266,-49 0-15,49 0 16,25-25-16,-1 0 16,-24 1-16,0-1 15,-24 25-15,-76 0 16,1 0-16,0 0 31,25 0-31,-26 0 16,26 0 15,0 0-15,24 0-1,-24 0-15,49 0 16,-74 0 15,24 0-31,26 0 16,24 0-1,0 0 1,-49 0 0,49 0 15,-49 0-15,-26 0-16,51 0 15,-26 0-15,1 0 16,0 0-1,49 0 1,0 0 0,-49 0-1,24 0-15,-24 0 16,-25 0-16,24 0 16,26 0-1,49 0 1,-25 0-1,-25 0 1,-24 0-16,-25 0 16,49 0-1,-49 0-15,0 0 16,49 0 0,1 0-16,-1 0 0,25 0 15,25 0 1,-25 0-1,-24 0 1,-50 0 0,-100 0 109,-24 0-110,25 0-15,-1 0 16,-24 0-16,25 0 16,-1 0-1,50 0 1,0 0-1,1 0-15,-1 0 16,0 0-16,-25 0 16,1 0-1,-50 0 1,-1 0 0,-24 0-1,50 0 1,-25 0-1,-50 0 1,50 0 15,24 25-31,50-25 16,1 0 0,-1 0-1,0 0 1,0 0-1,-49 0 1,-50 0 0,25 0-1,-50 0 1,99 24-16,-49 1 16,0-25-1,49 0 1,25 0-1,1 0 1,-1 0 0,0 0-16,-25 0 15,-24 0-15,-1 25 16,51-25 0,-1 0-1,0 0 1,-25 0-1,1 50 1,-1-50 0,1 0-1,24 0 1,-25 0 0,25 0-1,1 0 1,-1 0-16,0 0 15,0 0 142,0 0-157,-24 0 15,24-50 17,0 50-17,0 0 16,1 0-15,48 0 140,26 0-156,49 0 16,25 0-16,25 0 16,-25 0-16,25 0 15,-25 0-15,25 0 16,-50 0 15,25 0-15,-50 0-16,26 0 15,-26 0-15,0 0 16,1 0-16,24 0 16,-49 0-16,-1 0 15,26 0 1,24 0-1,25 0 1,-25 0 0,-74 0-1,49 0-15,-49 0 0,50 0 16,-51 0 0,26 0-1,-25 0-15,0 0 16,24 0-1,26 0-15,49 0 16,-50 0-16,1 50 16,-1-50-1,50 24 1,0-24 0,-50 25-16,75-25 15,-74 0 1,24 0-16,-25 0 15,75 0 1,-50 0-16,-24 0 16,-26 0-16,1 0 15,24 0 1,-24 0 0,24 0-1,1 0 16,49 0-15,0 0 0,-50 0-16,-24 0 15,24 0-15,-24 0 16,24 0-16,-24 0 16,0 0-16,-1 0 15,1 0-15,24 0 16,-24 0-16,-1 0 15,-24 0-15,25 0 16,-1 0-16,26 0 16,24 0-1,-49 0 1,-26 0 0,1 0-16,25 0 15,24 0 1,-24 0-1,-1 0-15,26 0 16,-25 0-16,24 0 16,-24 0-16,-26 0 15,26-25-15,0 1 0,-1-1 16,26 50 0,24-25-1,0 0 1,25 0-1,0-25 1,-25 25 0,-24 0-1,-50 0 1,24 0-16,1 0 16,-1 0-1,1 0-15,74 0 16,-74 0-16,49 0 15,0 0 1,50 0 0,0 0-1,24-25 1,1 25 0,-124 0-16,49 0 15,-25 0-15,50 0 16,-49 0-1,-51 0-15,51 0 16,-26-50 0,-24 50-16,25 0 31,-25 0-31,-1 0 16,26 0-1,0 0-15,-26 0 16,51 0-1,-25 0 1,24 0 0,-24-49-1,-26 49-15,26 0 16,-25 0 0,24 0 530,-24 0-514,0 0 30,0 0 219,0 0-249,-1 0-17,26 0 63,-25-25 47,-25 0-15,0 0-95,0-24 1,0-1 15,0 0-15,0 26 0,0-51 30,0 50-30,0-24 0,0 24-1,0 0 1,0-24-16,0 24 16,0 0-1,0-25 1,0 26-16,0-1 15,0-50 1,0 26 0,0-26-1,0 26 1,0-1 0,-50 1-1,1-1 1,49 25-1,0 0-15,0-24 16,0-1 0,0 25-1,0 0 1,0 50 125,0 25-141,0 0 15,0-1-15,0 26 0,0-26 16,0 1-1,0-1-15,0 51 16,0-51 0,0 26-16,0 24 15,0 0 17,0 0-32,0-49 15,0-25 1,0-1-1,0 1-15,0 0 16,0 0 0,0 25-1,-25-75 95,0 25-95,25-25 1,0-50-16,0 1 16,0-25-16,0 49 15,0 1 1,0-1-16,0 0 15,0-24-15,0-25 16,0 24 0,0 51-1,25 73 95,-25-24-95,0 49-15,0 26 16,0-51 0,0 75-16,0 25 31,0-99-16,-75-75 157,1 25-172,-25 0 16,24 0-16,-49 0 16,50 0-16,24 0 15,1 0 1,-100 25-1,99-25 1,1 0-16,24 0 16,-25 0-16,1 24 15,-100-24 1,25 0 0,-25 0-1,25 25 1,-50 0-1,1 0 1,24 0 0,50 0-1,24-25 17,1 0-32,-1 0 15,1 0-15,0 49 0,-1-49 16,50 0-1,-24 0-15,-1 25 16,0-25-16,-24 0 0,-25 0 16,-25 0-1,-99 0 1,74 0 0,99 0-1,25 0 1,1 0-1,-26 0 17,25 0-32,-49 0 15,-1 0-15,1 0 16,24 0-16,1 25 31,-1-25-15,0 0-1,-74 0 1,0 0 0,25 0-1,0 0 1,-25 0 0,99 0-16,-74 0 15,49 0-15,-24 0 16,24 0-16,-49 0 15,25 0-15,-50 0 16,74 0 0,0 0-16,-24 0 15,24 0 17,-24 0-17,-25-25 1,49 25-1,25-25-15,1 25 16,-1-25 0,25-24-1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23:06.64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Group>
    <inkml:annotationXML>
      <emma:emma xmlns:emma="http://www.w3.org/2003/04/emma" version="1.0">
        <emma:interpretation id="{3BB50676-FB4D-45C3-B29A-49F9E4DA8313}" emma:medium="tactile" emma:mode="ink">
          <msink:context xmlns:msink="http://schemas.microsoft.com/ink/2010/main" type="inkDrawing" rotatedBoundingBox="18415,16969 20077,15143 20114,15176 18452,17003" semanticType="callout" shapeName="Other">
            <msink:sourceLink direction="with" ref="{779CF5A0-CAA4-4C9B-9CF8-9D27C92BDC4B}"/>
          </msink:context>
        </emma:interpretation>
      </emma:emma>
    </inkml:annotationXML>
    <inkml:trace contextRef="#ctx0" brushRef="#br0">20107 15170 0,'0'0'0,"0"0"16,0 0-16,0 0 0,0 0 15,0 0-15,0 0 0,0 0 16,0 0-16,0 0 16,0 0-16,0 0 0,0 0 15,0 0-15,0 0 16,0 0-16,0 0 0,0 0 15,0 0-15,0 0 0,0 0 16,0 0-16,0 0 16,0 0-16,0 0 0,0 0 15,0 0-15,0 0 0,0 0 16,0 0-16,0 0 16,0 0-16,0 0 0,0 0 15,0 0-15,0 0 0,0 0 16,-174 158-16,149-134 15,8-6-15,-16 6 0,8 8 16,1 5-16,-9-4 16,-1-5-16,18 4 0,-9-4 15,0 0-15,9-5 16,-9 1-16,0 4 0,0-5 16,9-5-16,-1 6 0,-8-1 15,9-4-15,-1-1 16,-8 1-16,9 4 0,-9 0 15,0 5-15,9-5 0,-9 1 16,0-1-16,0 5 16,0 4-16,1-4 0,7 0 15,-8 0-15,0-5 0,1 5 16,-1 0-16,8-4 16,-16-1-16,8 9 0,-8-4 15,17 0-15,-18-5 0,10 1 16,-1-1-16,8 0 15,1-4-15,-1-1 0,-8-4 16,17 5-16,-8-5 16,-1 5-16,0-5 0,9-5 15,-8 5-15,-1 9 16,9-14-16,-9 15 0,9-15 16,-9 10-16,1 4 0,-1 0 15,1-4-15,-1-5 16,1 4-16,-1-4 0,9 0 15,0 0-15,-9 5 0,9-5 16,-1-10-16,1 10 16,0-9-16,0 4 0,-1 1 15,9-6-15,-8 6 16,0-1-16,8-5 0,-8 6 16,-1-1-16,1 5 0,0 9 15,-9 5-15,1 0 0,16-28 16</inkml:trace>
  </inkml:traceGroup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22:39.862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Group>
    <inkml:annotationXML>
      <emma:emma xmlns:emma="http://www.w3.org/2003/04/emma" version="1.0">
        <emma:interpretation id="{B99B79BA-CEED-4431-9CAF-DCE7F51560BA}" emma:medium="tactile" emma:mode="ink">
          <msink:context xmlns:msink="http://schemas.microsoft.com/ink/2010/main" type="inkDrawing" rotatedBoundingBox="6496,15034 7265,14742 7452,15233 6683,15526" semanticType="callout" shapeName="Other">
            <msink:sourceLink direction="with" ref="{07FE35B6-9DC3-4149-9D65-C0FCDB57C66D}"/>
          </msink:context>
        </emma:interpretation>
      </emma:emma>
    </inkml:annotationXML>
    <inkml:trace contextRef="#ctx0" brushRef="#br0">7265 14742 0,'0'0'0,"0"0"16,0 0-16,0 0 0,0 0 15,0 0-15,0 0 16,0 158-16,0-120 0,0-6 16,0 1-16,0-1 0,0 1 15,0-5-15,0 0 16,0-10-16,0 1 0,0-5 16,0 0-16,0-5 0,0 5 31,0 0-31,0 0 0,0-5 15,0 1-15,0-1 16,0 0-16,0-4 0,0-5 16,0 5-16,0-1 0,0-4 15,0 0-15,0 5 16,0-5-16,0 4 0,0-4 16,0 0-16,0 0 15,0 0-15,0 0 0,0 0 16,0 0-16,0 0 0,0 0 15,0 5-15,0-5 16,0 0-16,0 0 0,-182 5 16,165-1-16,1-4 15,-1 0-15,1 0 0,-1 0 16,9 0-16,-9 0 0,9 0 16,0 0-16,8 0 0,-9 0 15,1 0-15,0 0 16,0 0-16,-9 0 0,9 0 15,-9 0-15,9 0 16,-9 0-16,9 0 0,8 0 16,-8 0-16,0 0 0,-1 0 15,9 0-15,-8 0 16,0 0-16,-1 0 0,1 0 16,-8 0-16,-1 5 0,-8-5 15,9 9-15,-1-4 16,1 0-16,-1-1 0,9 1 15,0-5-15,-9 0 16,17 5-16,-8-5 0,8 0 16,-9 0-16,9 0 15,0 4-15,0-4 0,0 0 16,0 0-16,0 0 0,0 0 16,0 0-1</inkml:trace>
  </inkml:traceGroup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22:41.408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Group>
    <inkml:annotationXML>
      <emma:emma xmlns:emma="http://www.w3.org/2003/04/emma" version="1.0">
        <emma:interpretation id="{62F9F93A-A34E-4F4E-A160-2C1920B032D0}" emma:medium="tactile" emma:mode="ink">
          <msink:context xmlns:msink="http://schemas.microsoft.com/ink/2010/main" type="inkDrawing" rotatedBoundingBox="3054,13683 9263,14022 9178,15565 2970,15226" semanticType="callout" shapeName="Other">
            <msink:sourceLink direction="with" ref="{07FE35B6-9DC3-4149-9D65-C0FCDB57C66D}"/>
            <msink:sourceLink direction="with" ref="{3182ABC9-D9B3-43CF-8FC6-9CD232D8F9C8}"/>
          </msink:context>
        </emma:interpretation>
      </emma:emma>
    </inkml:annotationXML>
    <inkml:trace contextRef="#ctx0" brushRef="#br0">2970 15226 0,'0'0'0,"0"0"0,0 0 16,0 0-16,0 0 0,0 0 15,0 0-15,0 0 16,0 0-16,0 0 0,0 0 16,0 0-16,0 0 0,0 0 15,0 0-15,0 0 16,183-153-16,-159 129 0,1-13 16,0 18-16,0-22 15,0 8-15,-1-4 0,1 4 16,0 1-16,8-1 0,-8 5 15,8 5-15,8-10 16,1 5-16,-9 5 0,8-5 16,1-4-16,-1 4 15,9-5-15,-9-13 0,0 9 16,17 9-16,0-5 0,0 0 16,8 10-16,-8-5 15,-8 5-15,8 0 0,0-5 16,25-5-1,-9 5-15,0 5 0,9 0 16,-8 0-16,-1 4 0,9 0 16,-9 1-16,9 4 15,-8 0-15,7 0 0,1 0 16,0 5-16,0 4 0,-9 0 16,9-4-16,8 0 15,-8-1-15,-9 10 0,9-9 16,-1 0-16,1 0 0,0 4 15,0-9-15,-1 14 16,1 0-16,-8 0 0,7 0 16,1 0-16,-8 0 0,16 0 15,-9 0-15,1 28 16,0-28-16,8 4 0,-8 6 16,16-1-16,-16 5 15,-1 0-15,9 0 0,-16 5 16,-1-1-16,1 1 0,-1 4 15,-8-4-15,1 4 16,-9 5-16,-9-10 0,1 10 16,-9-9-16,-8 4 15,9-4-15,-9 4 0,0 5 16,8 5-16,-16-6 0,8 6 16,9 0-16,-18-5 15,10-1-15,-10 1 0,1-4 16,8-1-16,-8-5 0,-8 6 15,7-10-15,1 4 16,-8 1-16,-1-1 0,9-4 16,-8 0-16,-1 5 15,1 0-15,-9-5 0,17 4 16,-17 1-16,17-1 0,-17 1 16,9-5-16,-1 9 15,1 0-15,-9-4 0,9 0 16,-1-1-16,1 6 15,-1-6-15,1 1 0,-9 4 16,9-9-16,-9 9 0,9-4 16,-9-5-16,0-5 15,0 5-15,1-5 0,-1-4 16,0 4-16,-8-4 0,9 0 16,-1-1-16,0 1 15,0 0-15,9-5 0,-17 4 16,8 1-16,9-5 15,-9 0-15,-8 0 16</inkml:trace>
  </inkml:traceGroup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22:38.970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Group>
    <inkml:annotationXML>
      <emma:emma xmlns:emma="http://www.w3.org/2003/04/emma" version="1.0">
        <emma:interpretation id="{07FE35B6-9DC3-4149-9D65-C0FCDB57C66D}" emma:medium="tactile" emma:mode="ink">
          <msink:context xmlns:msink="http://schemas.microsoft.com/ink/2010/main" type="inkDrawing" rotatedBoundingBox="2937,14337 7209,14637 7150,15466 2879,15166" shapeName="Other">
            <msink:destinationLink direction="with" ref="{B99B79BA-CEED-4431-9CAF-DCE7F51560BA}"/>
            <msink:destinationLink direction="with" ref="{62F9F93A-A34E-4F4E-A160-2C1920B032D0}"/>
          </msink:context>
        </emma:interpretation>
      </emma:emma>
    </inkml:annotationXML>
    <inkml:trace contextRef="#ctx0" brushRef="#br0">2879 15166 0,'0'0'0,"0"0"0,0 0 15,0 0-15,0 0 16,0 0-16,0 0 0,282-168 15,-241 131-15,1 9 0,7-5 16,1 10-16,-1 0 16,1 4-16,0 1 0,-1-1 15,1 5-15,0-5 0,-1 1 16,26-5 0,-1 4-16,-8 5 15,1 0-15,-1 0 0,0 0 16,0 5-16,0 4 0,1-4 15,-1 0-15,8-1 0,-8 1 16,9 0-16,-9-1 16,0 1-16,-8 9 0,8-5 15,-8 1-15,9 4 0,-1-5 16,8 1-16,-8 4 16,9 0-16,-17 0 0,8 0 15,0 0-15,0 0 16,-8 0-16,0 0 0,8 0 15,-16 0-15,8 0 0,-8 0 16,8 0-16,-17 0 16,9 0-16,-1 51 0,-7-42 15,-1 5-15,0-5 0,9 1 16,-9-1-16,1 5 16,7 0-16,-7 0 0,-1 0 15,-8 0-15,0-5 16,0 5-16,-8 0 0,8 0 15,0 0-15,1 0 0,-1 4 16,-9 6-16,10-1 16,-10 0-16,1-4 0,0 4 15,0-4-15,0 4 16,-9-5-16,9 1 0,-8-5 16,-1 9-16,1-9 0,-1-4 15,9 8-15,-8-4 16,-9 0-16,8 0 0,1 5 15,-9-5-15,1 0 0,-1-5 16,8 5-16,-7 0 16,7-5-16,1 0 0,-1-4 15,-7 4-15,-9-9 16</inkml:trace>
  </inkml:traceGroup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22:45.662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Group>
    <inkml:annotationXML>
      <emma:emma xmlns:emma="http://www.w3.org/2003/04/emma" version="1.0">
        <emma:interpretation id="{1BA36214-058F-4D93-8EAA-126D083FB39A}" emma:medium="tactile" emma:mode="ink">
          <msink:context xmlns:msink="http://schemas.microsoft.com/ink/2010/main" type="inkDrawing" rotatedBoundingBox="5020,17199 9137,16052 9480,17285 5363,18431" semanticType="scratchOut" shapeName="Other">
            <msink:sourceLink direction="with" ref="{114F95B4-483F-43A8-9FBF-2185EE2AC1AE}"/>
            <msink:sourceLink direction="with" ref="{8177A88F-737A-488E-A1D4-8E5BF7BE77B6}"/>
          </msink:context>
        </emma:interpretation>
      </emma:emma>
    </inkml:annotationXML>
    <inkml:trace contextRef="#ctx0" brushRef="#br0">5089 17180 0,'0'0'0,"0"0"0,0 0 0,0 0 16,0 139-16,0-106 16,0-10-16,0 1 0,0 3 15,0-8-15,99-5 16,-91 5-16,1 9 0,-1-10 15,8 5-15,9 5 0,-8-4 16,-1 3-16,9 6 16,0-14-16,-9 4 0,9 5 15,-8-10-15,8 10 0,-1-9 16,1 14-16,0-15 16,0 5-16,0-4 0,0 0 15,-1-1-15,10-4 16,-1 0-16,0 0 0,0 5 15,0-10-15,8 0 0,1 1 16,-9 4-16,16-5 16,-7-4-16,-1 8 15,25-8 1,-16 0-16,0-1 0,-1-4 16,1 0-16,-9 0 0,9 0 15,-9 0-15,1 0 16,-1 0-16,9 0 0,-9 0 15,0 0-15,9 0 0,-9-60 16,1 46-16,7-5 16,1 1-16,-9 4 0,9 0 15,-9 0-15,9-5 16,-8-4-16,7 4 0,-7-4 16,7-9-16,1 13 0,-1-4 15,-7-1-15,7 1 16,-7 5-16,-1-1 0,9 0 15,-17-4-15,8 9 16,-8 0-16,1-4 0,-1 4 16,8-5-16,-8 5 0,0 0 15,9-4-15,-9 4 16,8-10-16,-8 15 0,9-10 16,-1-4-16,0 5 0,-8-1 15,0-4-15,1-5 16,-1 4-16,-9 1 0,10-5 15,-1 5-15,-9-5 0,18 5 16,-9-10-16,0 15 16,0-6-16,-8 1 0,16 0 15,-8 4-15,1-4 16,-1 4-16,-9 1 0,1-1 16,8 1-16,-8-1 15,8 5-15,-16-5 0,8 1 16,-1 4-16,1 0 0,-8-5 15,8 1-15,0 4 0,-1-5 16,-7 1-16,8 8 16,-9-8-16,9 4 0,0-5 15,-9-4-15,1 9 16,8 5-16,-9-10 0,1 10 16,-1-1-16,1-8 0,0 8 15,-1 1-15,-8-5 16,9 5-16,-9 0 0,-8-5 15,0 4-15,0 10 16</inkml:trace>
  </inkml:traceGroup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7.10345" units="1/cm"/>
          <inkml:channelProperty channel="Y" name="resolution" value="48" units="1/cm"/>
          <inkml:channelProperty channel="T" name="resolution" value="1" units="1/dev"/>
        </inkml:channelProperties>
      </inkml:inkSource>
      <inkml:timestamp xml:id="ts0" timeString="2023-10-22T08:53:09.779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6B8AA645-429C-4CD2-9B96-FB136C2B5CDF}" emma:medium="tactile" emma:mode="ink">
          <msink:context xmlns:msink="http://schemas.microsoft.com/ink/2010/main" type="writingRegion" rotatedBoundingBox="16062,8371 16077,8371 16077,8386 16062,8386"/>
        </emma:interpretation>
      </emma:emma>
    </inkml:annotationXML>
    <inkml:traceGroup>
      <inkml:annotationXML>
        <emma:emma xmlns:emma="http://www.w3.org/2003/04/emma" version="1.0">
          <emma:interpretation id="{27969093-8ABB-43CE-A74F-3DDC6727AE0F}" emma:medium="tactile" emma:mode="ink">
            <msink:context xmlns:msink="http://schemas.microsoft.com/ink/2010/main" type="paragraph" rotatedBoundingBox="16062,8371 16077,8371 16077,8386 16062,838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411350CE-19B2-46C1-B2B6-0ECF16AF9750}" emma:medium="tactile" emma:mode="ink">
              <msink:context xmlns:msink="http://schemas.microsoft.com/ink/2010/main" type="line" rotatedBoundingBox="16062,8371 16077,8371 16077,8386 16062,8386"/>
            </emma:interpretation>
          </emma:emma>
        </inkml:annotationXML>
        <inkml:traceGroup>
          <inkml:annotationXML>
            <emma:emma xmlns:emma="http://www.w3.org/2003/04/emma" version="1.0">
              <emma:interpretation id="{70B96B5D-8539-4E9A-A27C-9786E8DF0D90}" emma:medium="tactile" emma:mode="ink">
                <msink:context xmlns:msink="http://schemas.microsoft.com/ink/2010/main" type="inkWord" rotatedBoundingBox="16062,8371 16077,8371 16077,8386 16062,8386">
                  <msink:destinationLink direction="with" ref="{78B0EEBE-FCFC-4A61-AAC0-B79AB3A74F83}"/>
                  <msink:destinationLink direction="with" ref="{3ABE9630-0699-425C-8ED3-C584FD2E3DD4}"/>
                  <msink:destinationLink direction="with" ref="{AE8EFF45-28CA-4FDE-B471-0DE5F8ACA6A8}"/>
                </msink:context>
              </emma:interpretation>
            </emma:emma>
          </inkml:annotationXML>
          <inkml:trace contextRef="#ctx0" brushRef="#br0">0 0 0</inkml:trace>
        </inkml:traceGroup>
      </inkml:traceGroup>
    </inkml:traceGroup>
  </inkml:traceGroup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7.10345" units="1/cm"/>
          <inkml:channelProperty channel="Y" name="resolution" value="48" units="1/cm"/>
          <inkml:channelProperty channel="T" name="resolution" value="1" units="1/dev"/>
        </inkml:channelProperties>
      </inkml:inkSource>
      <inkml:timestamp xml:id="ts0" timeString="2023-10-22T08:17:47.355"/>
    </inkml:context>
    <inkml:brush xml:id="br0">
      <inkml:brushProperty name="width" value="0.05292" units="cm"/>
      <inkml:brushProperty name="height" value="0.05292" units="cm"/>
      <inkml:brushProperty name="color" value="#FFC000"/>
    </inkml:brush>
    <inkml:brush xml:id="br1">
      <inkml:brushProperty name="width" value="0.05292" units="cm"/>
      <inkml:brushProperty name="height" value="0.05292" units="cm"/>
      <inkml:brushProperty name="color" value="#7030A0"/>
    </inkml:brush>
  </inkml:definitions>
  <inkml:traceGroup>
    <inkml:annotationXML>
      <emma:emma xmlns:emma="http://www.w3.org/2003/04/emma" version="1.0">
        <emma:interpretation id="{04931665-5A50-4A62-9757-6A487A71C897}" emma:medium="tactile" emma:mode="ink">
          <msink:context xmlns:msink="http://schemas.microsoft.com/ink/2010/main" type="writingRegion" rotatedBoundingBox="9162,7502 2541,7206 2680,4096 9301,4392"/>
        </emma:interpretation>
      </emma:emma>
    </inkml:annotationXML>
    <inkml:traceGroup>
      <inkml:annotationXML>
        <emma:emma xmlns:emma="http://www.w3.org/2003/04/emma" version="1.0">
          <emma:interpretation id="{2E148E30-07FE-4AA4-81BA-71453C17F942}" emma:medium="tactile" emma:mode="ink">
            <msink:context xmlns:msink="http://schemas.microsoft.com/ink/2010/main" type="paragraph" rotatedBoundingBox="4614,6499 6970,6499 6970,7342 4614,7342" alignmentLevel="2"/>
          </emma:interpretation>
        </emma:emma>
      </inkml:annotationXML>
      <inkml:traceGroup>
        <inkml:annotationXML>
          <emma:emma xmlns:emma="http://www.w3.org/2003/04/emma" version="1.0">
            <emma:interpretation id="{79AEC05F-A7AD-42EA-A96D-E9D9EAB105A5}" emma:medium="tactile" emma:mode="ink">
              <msink:context xmlns:msink="http://schemas.microsoft.com/ink/2010/main" type="inkBullet" rotatedBoundingBox="6961,7371 4596,7320 4614,6497 6979,6548"/>
            </emma:interpretation>
            <emma:one-of disjunction-type="recognition" id="oneOf0">
              <emma:interpretation id="interp0" emma:lang="" emma:confidence="0">
                <emma:literal>↳</emma:literal>
              </emma:interpretation>
            </emma:one-of>
          </emma:emma>
        </inkml:annotationXML>
        <inkml:trace contextRef="#ctx0" brushRef="#br0">4614 6499 0,'24'0'46,"1"0"-14,-25 25-17,25-25 1,0 24-16,-25 1 16,0 25-16,0-1 15,0 1 1,49 0-16,-49-26 15,0 1-15,0 0 16,50 25 0,-50-25-1,0-1 1,50 1 0,-50 0-1,25 0 16,-25 0-15,24-25-16,-24 24 16,50 26-1,0-25 1,-1 24 0,1 1-1,-1-25-15,26-25 16,-26 25-16,-24-25 15,50 24 1,-51-24-16,51 0 16,24 25-16,-25-25 15,-24 0 1,-25 0 0,24 0-16,1 0 15,0 0-15,-25 0 16,24 0-16,-24 0 15,0 0-15,0 0 0,-1 0 16,26 0 0,24-25-1,50-24 1,-49-1 0,-26 25-16,26-24 15,-1-1 1,-49 50-1,0-49-15,0 49 16,-1-25-16,-24 0 47,50 0-31,-50 0-1,25 25 1,-25-24-1,25-1 1,-1-25 0,-24 25-16,0 0 15</inkml:trace>
        <inkml:trace contextRef="#ctx0" brushRef="#br0" timeOffset="1151.7696">6598 6846 0,'50'0'109,"-26"0"-109,1 0 16,-25-25 0,25 25-16,-25-25 15,25 25 1,0-24-16,-1-1 31,1 0 47,0 25 47,0 0-125,-25 25 16,25 0-16,0 24 16,24 75-1,-49-99 1,0 0 15</inkml:trace>
      </inkml:traceGroup>
    </inkml:traceGroup>
    <inkml:traceGroup>
      <inkml:annotationXML>
        <emma:emma xmlns:emma="http://www.w3.org/2003/04/emma" version="1.0">
          <emma:interpretation id="{0A958059-965F-4DCB-AD93-146513CBFEA2}" emma:medium="tactile" emma:mode="ink">
            <msink:context xmlns:msink="http://schemas.microsoft.com/ink/2010/main" type="paragraph" rotatedBoundingBox="9249,5554 2629,5259 2680,4096 9301,4392" alignmentLevel="1"/>
          </emma:interpretation>
        </emma:emma>
      </inkml:annotationXML>
      <inkml:traceGroup>
        <inkml:annotationXML>
          <emma:emma xmlns:emma="http://www.w3.org/2003/04/emma" version="1.0">
            <emma:interpretation id="{5DAFAAC1-DC7B-4A53-847B-67DC08B62911}" emma:medium="tactile" emma:mode="ink">
              <msink:context xmlns:msink="http://schemas.microsoft.com/ink/2010/main" type="inkBullet" rotatedBoundingBox="9276,4943 8677,4916 8701,4365 9301,4392"/>
            </emma:interpretation>
            <emma:one-of disjunction-type="recognition" id="oneOf1">
              <emma:interpretation id="interp1" emma:lang="" emma:confidence="0">
                <emma:literal>↳</emma:literal>
              </emma:interpretation>
            </emma:one-of>
          </emma:emma>
        </inkml:annotationXML>
        <inkml:trace contextRef="#ctx0" brushRef="#br1" timeOffset="-21762.5049">9252 4390 0,'0'25'110,"0"25"-110,0-1 15,0 1-15,0 0 0,0-26 16,0 51 0,0-26-1,0 26 282,25-25-281,-25-26 15,0 1-15,-50-25 155,1 0-171,-1 0 16,25 0 0,-99-49-16,-49-26 15,123 75-15,0 0 16,26 0 0</inkml:trace>
      </inkml:traceGroup>
      <inkml:traceGroup>
        <inkml:annotationXML>
          <emma:emma xmlns:emma="http://www.w3.org/2003/04/emma" version="1.0">
            <emma:interpretation id="{7A3B3ECA-E1B9-47C5-94A9-86D1993A5252}" emma:medium="tactile" emma:mode="ink">
              <msink:context xmlns:msink="http://schemas.microsoft.com/ink/2010/main" type="line" rotatedBoundingBox="6942,5451 2629,5258 2671,4319 6985,4512">
                <msink:destinationLink direction="with" ref="{8BC7A21A-7D3B-46EB-B634-F39621147023}"/>
              </msink:context>
            </emma:interpretation>
          </emma:emma>
        </inkml:annotationXML>
        <inkml:traceGroup>
          <inkml:annotationXML>
            <emma:emma xmlns:emma="http://www.w3.org/2003/04/emma" version="1.0">
              <emma:interpretation id="{A5264B52-0160-48F4-9042-503A4CC79901}" emma:medium="tactile" emma:mode="ink">
                <msink:context xmlns:msink="http://schemas.microsoft.com/ink/2010/main" type="inkWord" rotatedBoundingBox="6942,5451 2629,5258 2671,4319 6985,4512"/>
              </emma:interpretation>
            </emma:emma>
          </inkml:annotationXML>
          <inkml:trace contextRef="#ctx0" brushRef="#br1" timeOffset="-28247.8313">2629 5259 0,'25'-25'1532,"-25"0"-1314,0 0-218,0-24 16,0 24-16,0 0 16,0 0-16,25-24 15,0 24 17,-25-25 14,0 25-14,0 1-17,25 24 1,-1-25 62,1 0-47,0-25 16,0 50 16,0 0-48,-1 0-15,1-49 16,0 49 0,25 0-16,-1-50 15,1 50-15,-25 0 16,24-50-16,1 50 15,-1-24-15,-24 24 16,50-25 15,-51 25-31,26 0 0,0-25 32,-1 25-32,-49-25 15,75 25 1,-51-25-1,26 1 1,0 24 0,-1 0-1,1 0-15,24 0 16,50-25 0,-99 0-1,0 25-15,49 0 16,-49 0-1,0-25-15,49 25 16,-24 0 0,0 0-1,-1 0 1,1 0 0,-1 0 15,-24 0-16,149 0 1,-149 0 0,49 0-16,-49 25 15,25-25-15,-1 25 16,-24-25-16,25 0 16,24 0-16,-49 25 15,24-25 1,1 49-16,49-49 31,-49 50-31,-1-50 16,1 0 15,-25 0-15,24 25-16,-24-25 15,-25 24-15,25-24 16,49 0-1,-49 25 1,25 0 0,24-25-1,-24 25 1,-25-25-16,0 25 16,-1-25-16,1 0 15,0 24 1,0 1-1,24 0 1,1 0-16,-25 0 16,24 0-1,-24-1 1,0 1-16,25 25 16,-26-50-16,26 25 15,-25-1 1,49 1-1,-49 0 1,25 0 0,-1 0-1,-24-1 1,0-24-16,0 50 16,-1-25-1,1-25 1,0 49-1,0-24-15,24 0 16,-24-25-16,0 25 16,0 0 15,-25-50 110</inkml:trace>
          <inkml:trace contextRef="#ctx0" brushRef="#br1" timeOffset="-27263.1748">6871 5085 0,'0'25'110,"0"0"-79,25 24-31,-25-24 15,0 0 1,0 0 0,0-1-16,25-24 15,-25 25 32,0 0-31,0 0-1,24 0 1,-24-1 0,-49-24 140,24 0-140,-25 0-16,25 0 15,-24 0-15,24 0 16,0 0-1,-49 0 1,-1-24 0,1 24-1,24 0 1</inkml:trace>
        </inkml:traceGroup>
      </inkml:traceGroup>
    </inkml:traceGroup>
  </inkml:traceGroup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20:30.491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B050"/>
    </inkml:brush>
  </inkml:definitions>
  <inkml:traceGroup>
    <inkml:annotationXML>
      <emma:emma xmlns:emma="http://www.w3.org/2003/04/emma" version="1.0">
        <emma:interpretation id="{CA4FDC4E-E06A-4128-A43D-A4D14599AF02}" emma:medium="tactile" emma:mode="ink">
          <msink:context xmlns:msink="http://schemas.microsoft.com/ink/2010/main" type="writingRegion" rotatedBoundingBox="2123,11353 9388,10789 9472,11872 2207,12436"/>
        </emma:interpretation>
      </emma:emma>
    </inkml:annotationXML>
    <inkml:traceGroup>
      <inkml:annotationXML>
        <emma:emma xmlns:emma="http://www.w3.org/2003/04/emma" version="1.0">
          <emma:interpretation id="{6504C5A2-EA90-4C0C-8BCD-5BA0DD1FFFCD}" emma:medium="tactile" emma:mode="ink">
            <msink:context xmlns:msink="http://schemas.microsoft.com/ink/2010/main" type="paragraph" rotatedBoundingBox="2123,11353 9388,10789 9472,11872 2207,1243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1A6BF652-343F-4614-90AE-8A3620A87D18}" emma:medium="tactile" emma:mode="ink">
              <msink:context xmlns:msink="http://schemas.microsoft.com/ink/2010/main" type="line" rotatedBoundingBox="2123,11353 9388,10789 9472,11872 2207,12436"/>
            </emma:interpretation>
          </emma:emma>
        </inkml:annotationXML>
        <inkml:traceGroup>
          <inkml:annotationXML>
            <emma:emma xmlns:emma="http://www.w3.org/2003/04/emma" version="1.0">
              <emma:interpretation id="{35FAC7F8-7E20-40C0-B630-AB5632D98294}" emma:medium="tactile" emma:mode="ink">
                <msink:context xmlns:msink="http://schemas.microsoft.com/ink/2010/main" type="inkWord" rotatedBoundingBox="2143,11607 3078,11534 3094,11742 2159,11814"/>
              </emma:interpretation>
            </emma:emma>
          </inkml:annotationXML>
          <inkml:trace contextRef="#ctx0" brushRef="#br0">2143 11607 0,'0'0'0,"0"0"0,0 0 0,0 0 0,0 0 0,0 0 0,0 0 0,0 0 15,0 0-15,0 0 0,0 0 0,0 0 16,0 0-16,0 0 15,0 0-15,0 0 0,0 0 16,0 0-16,0 0 0,0 0 16,0 0-16,0 0 15,0 0-15,0 0 0,265 0 16,-240 0-16,8 0 16,-17 0-16,9 0 0,8 0 15,-8 0-15,0 0 0,0 0 16,-9 0-16,9 70 15,0-70-15,-9 4 0,-7-4 16,7 5-16,-7 0 0,-1-1 16,0-4-16,-8 0 15,8 0-15,1 0 0,-1 5 16,0-5-16,0 0 16,1 4-16,-1-4 0,9 0 15,-9 0-15,0 5 0,9-5 16,-1 5-16,-8-5 15,9 0-15,-9 4 0,1-4 16,7 0-16,-16 5 0,17-5 16,-9 5-16,0-5 15,9 0-15,-9 0 0,9 0 16,-1 4-16,9 1 0,0-5 16,0 5-16,-25-5 15</inkml:trace>
        </inkml:traceGroup>
        <inkml:traceGroup>
          <inkml:annotationXML>
            <emma:emma xmlns:emma="http://www.w3.org/2003/04/emma" version="1.0">
              <emma:interpretation id="{BEF5F883-A68A-4E13-B75B-625CB5A8BF64}" emma:medium="tactile" emma:mode="ink">
                <msink:context xmlns:msink="http://schemas.microsoft.com/ink/2010/main" type="inkWord" rotatedBoundingBox="4795,11146 7192,10960 7276,12042 4879,12228">
                  <msink:destinationLink direction="with" ref="{CA981151-A8F3-46ED-BECC-50FE862D1B07}"/>
                </msink:context>
              </emma:interpretation>
            </emma:emma>
          </inkml:annotationXML>
          <inkml:trace contextRef="#ctx0" brushRef="#br0" timeOffset="1087.7257">6512 11672 0,'0'0'15,"0"0"-15,0 0 0,0 0 16,0 0-16,0 0 16,0 0-16,0 0 0,0 0 15,0 0-15,0 0 0,0 0 16,0 0-16,0 0 16,0 0-16,0 0 0,0 0 15,0 0-15,0 0 16,0 0-16,0 0 0,0 0 15,0 0-15,0 0 0,0 0 16,0 0-16,0 0 16,0 0-16,265 0 0,-241 0 15,1 0-15,-8 0 0,16 0 16,-17 0-16,9 0 16,0 0-16,0 0 0,0 0 15,0 0-15,-9 0 16,1 0-16,8 0 0,-9 0 15,9 0-15,-9 0 0,9 0 16,-8 0-16,8 0 16,-9 0-16,1 0 0,-1 0 15,-16 0 1</inkml:trace>
          <inkml:trace contextRef="#ctx0" brushRef="#br1" timeOffset="108992.6629">4890 11281 0,'0'0'0,"0"0"0,0 0 0,0 0 0,0 0 16,0 0-16,0 0 0,0 0 15,0 0-15,0 0 0,0 158 16,0-139-16,0 9 16,0 0-16,0-5 0,0 0 15,91 5-15,-83-9 0,1-1 16,7 6-16,-8 4 15,9-10-15,-9 5 0,9 1 16,-1-1-16,9 5 16,-8 4-16,8-4 0,-1 10 15,1-11-15,0 1 16,-8-4-16,16 4 0,0-5 16,-8-5-16,-1-8 0,10 8 15,-10-13-15,9 9 16,-8-9-16,8-5 0,0 0 15,-8 0-15,8 0 0,-8 0 16,8 0-16,0 0 16,9 0-16,-9 0 0,8 0 15,1-61-15,-1 43 0,0-1 16,1-4-16,-1 4 16,-41 19-1</inkml:trace>
          <inkml:trace contextRef="#ctx0" brushRef="#br1" timeOffset="109240.8278">6322 11793 0,'0'0'0,"0"0"0,0 0 15,0 0-15,0 0 0,0 0 16,0 0-16,0 0 16,0 0-16,273-172 0,-249 148 15,10-3-15,-1-6 16,0 10-16,0-5 0,-8 5 16,8-5-16,-8 4 0,-1 1 15,1 5-15,0 4 16,-8-5-16,7 10 0,-15-5 15,7 4-15,1 1 0,-1 0 16,-16 4-16,17 0 16,-17 5-16,8-4 0,9 4 15,-17 0-15,8 0 16,-8 0-16,0 0 0,0 0 16,0 0-1</inkml:trace>
          <inkml:trace contextRef="#ctx0" brushRef="#br1" timeOffset="109558.0398">6454 11309 0,'0'0'16,"0"0"-16,0 0 0,0 0 15,0 0-15,0 0 16,0 0-16,0 0 0,0 0 16,0 0-16,0 0 0,0 0 15,0 0-15,0 0 16,0 0-16,0 0 0,0 0 15,0 0-15,0 0 16,0 0-16,0 0 16</inkml:trace>
          <inkml:trace contextRef="#ctx0" brushRef="#br1" timeOffset="109831.2271">6851 11197 0,'0'0'0,"0"0"16,0 0-16,0 0 0,0 0 15,0 0-15,0 0 16,0 0-16,0 0 0,0 0 15,0 0-15,257-107 16,-249 107-16,0 0 0,0 0 16,1 0-16,-1 0 0,-8 0 15,0 0-15,0 0 16,0 107-16,0-83 0,0 4 16,0 4-16,0 1 0,0 9 15,0-15-15,0 6 16,0 4-16,0-9 0,0 0 15,0 0-15,-91 0 16,91 0-16,-8 0 0,-1-5 16,-7 10-16,-1-6 0,17-27 15</inkml:trace>
          <inkml:trace contextRef="#ctx0" brushRef="#br1" timeOffset="110585.7244">4849 11142 0,'0'0'0,"0"0"0,0 0 15,0 0-15,0 0 16,0 0-16,0 0 0,0 0 15,0 0-15,0 0 16,0 0-16,0 0 0,0 0 16,0 0-16,0 0 0,0 167 15,0-125-15,0-5 16,0 10-16,0 4 0,0-5 16,0 6-16,0-11 0,0 1 15,0 0-15,0 0 16,0 0-16,0 0 0,49 4 15,-49-4-15,17 9 16,-9 0-16,0 1 0,9-1 16,0 0-16,-1-9 15,-16-42-15</inkml:trace>
        </inkml:traceGroup>
        <inkml:traceGroup>
          <inkml:annotationXML>
            <emma:emma xmlns:emma="http://www.w3.org/2003/04/emma" version="1.0">
              <emma:interpretation id="{A5981C5F-94AD-46A7-9F45-17618001609E}" emma:medium="tactile" emma:mode="ink">
                <msink:context xmlns:msink="http://schemas.microsoft.com/ink/2010/main" type="inkWord" rotatedBoundingBox="8301,11018 9399,10933 9461,11729 8363,11814">
                  <msink:destinationLink direction="with" ref="{CA981151-A8F3-46ED-BECC-50FE862D1B07}"/>
                </msink:context>
              </emma:interpretation>
            </emma:emma>
          </inkml:annotationXML>
          <inkml:trace contextRef="#ctx0" brushRef="#br1" timeOffset="111670.4492">8332 11407 0,'0'0'0,"0"0"0,0 0 0,0 0 15,0 0-15,0 0 16,0 0-16,0 0 0,0 0 16,0 0-16,0 0 15,0 0-15,0 0 0,257-107 16,-199 88-16,0 1 15,-1-6-15,1 1 0,0-5 16,0 0-16,8-4 0,-8-1 16,0 5-16,0 5 15,-16-10-15,-1 10 0,-8 4 16,0 5-16,-16 1 0,-1 8 16,-8 5-16,1 0 15,7 0-15,-16 0 0,9 0 16,-9 0-16,0 0 15,0 79-15,0-51 0,0 0 16,0 4-16,0 1 0,0-1 16,-67 6-16,43 4 0,-1-1 15,0 6-15,0-1 16,0 1-16,-8-5 0,0 9 16,8-4-16,0-6 15,9-8-15,-9 0 0,9-6 16,-1-3-16,9-6 0,-1 1 15,9-19 1</inkml:trace>
        </inkml:traceGroup>
      </inkml:traceGroup>
    </inkml:traceGroup>
  </inkml:traceGroup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22:38.309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Group>
    <inkml:annotationXML>
      <emma:emma xmlns:emma="http://www.w3.org/2003/04/emma" version="1.0">
        <emma:interpretation id="{4E51980A-023F-4038-9A58-213EAEF16C2D}" emma:medium="tactile" emma:mode="ink">
          <msink:context xmlns:msink="http://schemas.microsoft.com/ink/2010/main" type="writingRegion" rotatedBoundingBox="2515,15300 8960,14687 9208,17290 2762,17903"/>
        </emma:interpretation>
      </emma:emma>
    </inkml:annotationXML>
    <inkml:traceGroup>
      <inkml:annotationXML>
        <emma:emma xmlns:emma="http://www.w3.org/2003/04/emma" version="1.0">
          <emma:interpretation id="{1B2BD15E-0985-4031-8C6F-30D25E5A4854}" emma:medium="tactile" emma:mode="ink">
            <msink:context xmlns:msink="http://schemas.microsoft.com/ink/2010/main" type="paragraph" rotatedBoundingBox="2515,15300 8960,14687 9208,17290 2762,1790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667F9BE4-A02D-49C8-AE69-E1A05B7DAF4A}" emma:medium="tactile" emma:mode="ink">
              <msink:context xmlns:msink="http://schemas.microsoft.com/ink/2010/main" type="line" rotatedBoundingBox="2515,15300 8960,14687 9208,17290 2762,17903"/>
            </emma:interpretation>
          </emma:emma>
        </inkml:annotationXML>
        <inkml:traceGroup>
          <inkml:annotationXML>
            <emma:emma xmlns:emma="http://www.w3.org/2003/04/emma" version="1.0">
              <emma:interpretation id="{D65CCFDA-3A57-4A78-9B89-AA0934FEF533}" emma:medium="tactile" emma:mode="ink">
                <msink:context xmlns:msink="http://schemas.microsoft.com/ink/2010/main" type="inkWord" rotatedBoundingBox="2515,15300 2529,15298 2531,15314 2516,15315"/>
              </emma:interpretation>
            </emma:emma>
          </inkml:annotationXML>
          <inkml:trace contextRef="#ctx0" brushRef="#br0">2515 15300 0,'0'0'0,"0"0"0,0 0 0,0 0 0,0 0 0,0 0 16,0 0-16,0 0 0,0 0 15,0 0-15,0 0 0,0 0 16,0 0-16,0 0 15,0 0-15,0 0 0,0 0 16,0 0-16,0 0 16,0 0-16</inkml:trace>
        </inkml:traceGroup>
        <inkml:traceGroup>
          <inkml:annotationXML>
            <emma:emma xmlns:emma="http://www.w3.org/2003/04/emma" version="1.0">
              <emma:interpretation id="{114F95B4-483F-43A8-9FBF-2185EE2AC1AE}" emma:medium="tactile" emma:mode="ink">
                <msink:context xmlns:msink="http://schemas.microsoft.com/ink/2010/main" type="inkWord" rotatedBoundingBox="4860,16638 7029,16432 7129,17488 4960,17694">
                  <msink:destinationLink direction="with" ref="{1BA36214-058F-4D93-8EAA-126D083FB39A}"/>
                </msink:context>
              </emma:interpretation>
            </emma:emma>
          </inkml:annotationXML>
          <inkml:trace contextRef="#ctx0" brushRef="#br0" timeOffset="5210.4753">4874 16784 0,'0'0'0,"0"0"16,0 0-16,0 0 16,0 0-16,0 0 0,0 0 15,0 0-15,0 0 0,0 0 16,0 0-16,0 0 15,0 0-15,0 0 0,0 0 16,0 0-16,0 0 0,0 0 16,0 0-16,91 145 15,-75-122-15,1 5 0,-1-5 16,1 5-16,8 5 16,8 8-16,0 1 0,0 9 15,0-4-15,8-10 0,9-4 16,-17 9-16,0-5 15,9-5-15,-9 1 0,8-10 16,-8 5-16,0-9 16,9-1-16,-9-4 0,8 0 15,-8-9-15,0 4 0,9-4 16,-9 0-16,8-5 16,0 0-16,-16 0 0,17 0 15,-9 0-15,0-52 0,0 38 16,0 0-16,0 1 15,0-15-15,0 9 0,0-9 16,1 9-16,7-8 16,-16-1-16,16-10 0,-8 20 15,9-5-15,-18-5 0,9 4 16,1-8-16,-1 4 16,0 5-16,0-5 0,0 5 15,0-1-15,-8 1 16,0 0-16,8 4 0,-8-4 15,-1 4-15,-7 5 0,8-4 16,0 4-16,-9-5 16,1 10-16,-1 0 0,-7 4 15,-1 0-15,-8 5 0,8-4 16,-8-1-16,8 5 16,-8 0-16,0 0 0,0 0 15,0 0-15,0 0 16,0 0-16,0 0 15</inkml:trace>
          <inkml:trace contextRef="#ctx0" brushRef="#br0" timeOffset="6440.2929">4940 16631 0,'0'0'0,"0"0"16,0 0-16,0 0 16,0 0-16,0 0 0,0 0 15,0 0-15,0 0 0,0 0 16,0 0-16,0 0 16,0 144-16,0-121 0,0 1 15,0-24 1</inkml:trace>
          <inkml:trace contextRef="#ctx0" brushRef="#br0" timeOffset="5810.8762">6454 16901 0,'0'0'0,"0"0"0,0 0 15,0 0-15,0 0 16,0 0-16,0 0 0,0 0 15,0 0-15,0 0 0,0 0 16,0 0-16,0 0 16,0 0-16,0 0 0,0 0 15,0 0-15,0 0 0,0 0 16,0 0-16,273-75 16,-248 61-16,8-4 0,0 8 15,-8-3-15,8-1 16,-8 9-16,0 0 0,-1-4 15,-7 9-15,-1 0 0,-7-5 16,7 5-16,-7 0 16,-1 0-16,0 0 0,0 0 15,1 0-15,-9 0 0,8 0 16,-8 117-16,8-89 16,-8-1-16,9 11 0,-9-6 15,0 5-15,0-4 0,0 9 16,0 0-16,0-5 15,0-5-15,0-8 0,0-6 16,0 1-16,0 0 16,0-10-16,0 0 0,0-4 15,0-5-15,0 0 0,0 4 16,0 1-16,0 0 16,0-5-16,0 14 0,0-14 15</inkml:trace>
        </inkml:traceGroup>
        <inkml:traceGroup>
          <inkml:annotationXML>
            <emma:emma xmlns:emma="http://www.w3.org/2003/04/emma" version="1.0">
              <emma:interpretation id="{8177A88F-737A-488E-A1D4-8E5BF7BE77B6}" emma:medium="tactile" emma:mode="ink">
                <msink:context xmlns:msink="http://schemas.microsoft.com/ink/2010/main" type="inkWord" rotatedBoundingBox="8363,16524 9128,16451 9191,17120 8426,17192">
                  <msink:destinationLink direction="with" ref="{1BA36214-058F-4D93-8EAA-126D083FB39A}"/>
                  <msink:destinationLink direction="with" ref="{78B0EEBE-FCFC-4A61-AAC0-B79AB3A74F83}"/>
                </msink:context>
              </emma:interpretation>
            </emma:emma>
          </inkml:annotationXML>
          <inkml:trace contextRef="#ctx0" brushRef="#br0" timeOffset="8074.3852">8374 16636 0,'0'0'16,"0"0"-16,0 0 0,0 0 16,0 0-16,0 0 0,0 0 15,0 0-15,0 0 16,0 0-16,0 0 0,0 0 16,0 0-16,0 0 0,0 0 15,0 0-15,0 0 16,264 0-16,-231 0 0,1 0 15,7 0-15,-8-56 16,8 42-16,-8-5 0,-8 5 16,8-4-16,-8 8 0,0 1 15,0 0-15,-9-1 16,9 6-16,-16-1 0,-1 0 16,0 1-16,0 4 0,1 0 15,-1 0-15,-8 0 16,8 0-16,-8 0 0,8 0 15,1 0-15,-9 0 16,8 0-16,0 0 0,1 0 16,-9 107-16,8-89 0,0 10 15,-8-4-15,0 4 16,8-1-16,-8-3 0,0 4 16,0 0-16,0-1 0,0-3 15,0 4-15,0-5 16,0 0-16,0-4 0,0 4 15,0-9-15,0 9 16,0-13-16,0 13 0,0-5 16,0 1-16,0-5 0,0 5 15,0-5-15,0-5 16,0 0-16,0 0 0,0-4 16,0-5-16,0 0 0,0 0 15,0 0-15,0 0 16</inkml:trace>
        </inkml:traceGroup>
      </inkml:traceGroup>
    </inkml:traceGroup>
  </inkml:traceGroup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23:45.058"/>
    </inkml:context>
    <inkml:brush xml:id="br0">
      <inkml:brushProperty name="width" value="0.08819" units="cm"/>
      <inkml:brushProperty name="height" value="0.35278" units="cm"/>
      <inkml:brushProperty name="color" value="#FF0000"/>
      <inkml:brushProperty name="tip" value="rectangle"/>
      <inkml:brushProperty name="rasterOp" value="maskPen"/>
    </inkml:brush>
  </inkml:definitions>
  <inkml:trace contextRef="#ctx0" brushRef="#br0">9797 8890 0,'0'0'0,"0"0"15,0 0-15,0 0 0,0 0 16,0 0-16,0 0 15,0 0-15,0 0 0,0 0 16,0 0-16,0 0 0,0 0 16,0 0-16,0 0 15,0 0-15,0 0 0,0 0 16,0 0-16,0 0 16,0 0-16,0 0 0,0 0 15,0 0-15,0 0 0,0 0 16,0 0-16,265 0 15,-241 0-15,1 0 0,0 0 16,0-88-16,-9 88 16,9-10-16,-8 10 0,-1 0 15,1 0-15,-1 0 16,1 0-16,-1 0 0,1 0 16,-9 0-16,9 0 0,-1-4 15,1 4-15,-9-10 0,17 10 16,-8 0-16,-1-4 15,-8-6-15,1 10 0,7 0 16,-7 0-16,7 0 16,-8 0-16,1 0 0,-9 0 15,8 0-15,8 0 0,-16 0 16,9 0-16,-9-4 16,16 4-16,-16 0 0,9 0 15,-1 0-15,0 0 0,0 0 16,9 0-16,-17 0 15,8 0-15,0 0 0,1 0 16,-1 0-16,0 0 16,1 0-16,-9 0 0,8 0 15,-8 0-15,8 0 0,-8 0 16,8 0-16,-8 0 16,0 0-16,9 0 0,-9 0 15,8 0-15,-8 0 0,0 0 16,0 0-16,8 0 15,-8 0-15,0 0 0,0 0 16,0 0-16,0 0 16,0 0-16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7.10345" units="1/cm"/>
          <inkml:channelProperty channel="Y" name="resolution" value="48" units="1/cm"/>
          <inkml:channelProperty channel="T" name="resolution" value="1" units="1/dev"/>
        </inkml:channelProperties>
      </inkml:inkSource>
      <inkml:timestamp xml:id="ts0" timeString="2023-10-22T08:15:30.48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21431 8880 0,'25'0'156,"0"0"-125,0 0-31,24 0 16,-24 0 0,0 0 46,0 25-62,-1-25 16,26 25-1,0-25 1,-25 0 0,24 0 31,1 0-47,-1 0 15,1 0-15,0 0 16,-26 0-1,1 0-15,25 0 47,-1 0-31,1 0 0,24 0-16,26 0 15,-76 0-15,1 0 16,0 0 15,0 0 16,0 0-47,49 0 16,-49 0-16,24 0 15,-24 0 1,0 0-1,25 0 1,-25 0 0,-1 0-16,26 0 15,-25 0 17,24 0-17,26 0 1,-50 0-16,24 0 15,1 0-15,-1 0 16,1 0 0,-25 0-1,0 0-15,24 0 16,-24 0-16,99 0 16,-25 0-1,0 0 1,-49 0-1,-25 0 17,0 0-17,-1 0 1,51 0 0,24 0-1,-49 0 1,-25 0-16,-1 0 15,1 0 48,25 0-47,-25 0-1,-1 0 1,26 0-16,0 0 15,-1 0 1,1 0-16,-1 0 16,-24 0-1,50 0 1,-51 0 0,1 0-16,25 0 15,-25 0-15,24 0 16,-24 0 15,0 0-31,0 0 16,-1 0-1,1 0 1,25 0 0,0 0-1,-26 0 1,1 0-1,25 0 1,-25 0 0,24 0-1,-24 0 1,49 0 0,-24 0-1,0 0 1,-26 0-1,26 0 17,0 0-32,-1 0 15,1 0 1,-25 0-16,49 0 16,-49 0-1,0 0-15,49 0 16,50-25 15,-25 25-15,1-25-1,24-25 1,-75 50 0,26 0-16,-51 0 15,26 0 1,-25 0-1,0 0-15,-1 0 16,1 0-16,0 0 16,0-49-16,0 49 15,24 0 1,26 0 0,-51 0-1,1 0 16,50-50-15,-51 50 0,1 0-16,0 0 15,25 0-15,-26 0 16,1 0 0,0 0-1,0 0 1,0 0-1,24 0 17,-24 0-17,0 0-15,0 0 32,0 0-32,-1 0 15,26 0 1,-25 0 15,0 0-15,-1 0-1,26 0 1,-25 0 0,49 0-1,1-49 1,-51 49-1,26 0 1,-25 0 0,24 0-1,1-25 1,-25 25 0,0 0-16,-1 0 15,1 0 1,25 0-16,-25 0 15,49 0 1,1 0 0,-51-25-1,1 25-15,0 0 16,0 0 0,-25-25-1,25 25-15,-1 0 16,26 0-1,0 0-15,-1 0 16,26 0 0,-51 0-1,26 0 1,0 0 0,24 0 15,-24 0-16,-26 0-15,1 0 16,25 0-16,24 0 16,-24 0-1,-25 0-15,24 0 16,-24 0-16,25 0 16,-25 0-1,49 0 1,-24 0-1,49 0 1,-25 0 0,1-25-1,-1 1 17,-49 24-32,24 0 15,-24 0-15,50 0 16,24-25-16,0 0 15,-49 25-15,-1 0 16,26 0 0,-51 0-1,51 0 1,-1 0 0,26 0-1,-26 0 1,0 0-1,-49 0 1,0 0 0,0 0-16,0 0 15,-1 0 1,26 0 0,-25 0-1,0 0 1,49-25-1,-49 25 1,24 0 0,-24 0-1,25 0 1,-25 0 15,-1 0-31,1 0 16,0 0-1,0 0 1,24 0 0,26 0-1,-25 0 17,-1 0-17,-24 0-15,0 0 16,0 0-1,-1 0-15,1 0 16,25-25 0,-1 25-1,-24 0 235,0 0-203,-25-24-47,25 24 31,0 0-15,-1 0 125,1 0 46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23:47.030"/>
    </inkml:context>
    <inkml:brush xml:id="br0">
      <inkml:brushProperty name="width" value="0.08819" units="cm"/>
      <inkml:brushProperty name="height" value="0.35278" units="cm"/>
      <inkml:brushProperty name="color" value="#FF0000"/>
      <inkml:brushProperty name="tip" value="rectangle"/>
      <inkml:brushProperty name="rasterOp" value="maskPen"/>
    </inkml:brush>
  </inkml:definitions>
  <inkml:trace contextRef="#ctx0" brushRef="#br0">14563 8778 0,'0'0'0,"0"0"16,0 0-16,0 0 16,0 0-16,0 0 0,0 0 15,0 0-15,0 0 16,0 0-16,0 0 0,0 0 15,0 0-15,0 0 0,0 0 16,0 0-16,0 0 16,0 0-16,0 0 0,0 0 15,0 0-15,0 0 0,0 0 16,0 0-16,0 0 16,0 0-16,0 0 0,0 0 15,0 0-15,0 0 16,0 0-16,0 0 0,0 0 15,0 0-15,0 0 0,0 0 16,0 0-16,0 0 16,0 0-16,0 0 0,0 0 15,0 0-15,0 0 16,0 0-16,0 0 0,273 0 16,-257 0-16,1 0 0,-1 0 15,1 0-15,0 0 16,-1 0-16,1 0 0,-1 0 15,1 0-15,8 0 0,-9 0 16,-8 0-16,9 0 16,-9 0-16,0 0 0,9 0 15,-17 0-15,8 0 16,1 0-16,-9 0 0,8 0 16,-8 0-16,0 0 0,0 0 15,8 0-15,-8 0 16,0 0-16,0 0 0,0 0 15,8 0-15,-8 0 16,0 0-16,9 0 0,-1 0 16,-8 0-16,8 0 0,0 0 15,1 0-15,-1 0 16,-8 0-16,8 0 0,1 0 16,-1 0-16,-8 0 0,8 0 15,0 0-15,-8 0 16,17 0-16,-9 0 0,1 0 15,-9 0 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23:50.496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12205 8564 0,'0'0'0,"0"0"15,0 0-15,0 0 0,0 0 16,0 0-16,0 0 0,0 0 16,0 0-16,0 0 15,0 0-15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23:51.220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11989 8639 0,'0'0'0,"0"0"0,0 0 16,0 0-16,0 0 0,0 0 16,0 0-16,0 0 15,0 0-15,0 0 0,0 0 16,0 0-16,0 0 0,0 0 15,0 0-15,0 0 16,0 0-16,0 0 0,0 0 16,0 0-16,0 0 15,273 0-15,-248 0 0,0 0 16,0-51-16,-8 51 0,-1-10 16,9 10-16,-17 0 15,17 0-15,-8 0 0,-1 0 16,1 0-16,-1 0 0,1 0 15,16 0-15,-17 0 16,9 0-16,0 0 0,0 0 16,8 0-16,0 0 0,-16 0 15,-1 0-15,9 0 16,-9 0-16,1 0 0,0 0 16,-9 0-16,8 0 15,-7 0-15,-1 0 0,0 0 16,1 0-16,-1 0 0,8 0 15,-7 0-15,-1 0 16,-8 0-16,8 0 16,-8 0-16,8 0 0,1 0 15,-9 0-15,16 0 0,-7 0 16,-9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23:52.474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16507 8643 0,'0'0'0,"0"0"0,0 0 16,0 0-16,0 0 16,0 0-16,0 0 0,0 0 15,0 0-15,0 0 0,0 0 16,0 0-16,0 0 15,0 0-15,0 0 0,0 0 16,0 0-16,0 0 0,0 0 16,0 0-16,0 0 15,0 0-15,0 0 0,0 0 16,0 0-16,0 0 0,0 0 16,0 0-16,0 0 15,0 0-15,0 0 0,0 0 16,265 0-16,-248 0 0,-1 0 15,1 0-15,-9 0 16,17 0-16,-9 0 0,1 0 16,-1 0-16,1 0 15,8 0-15,-9 0 0,9 0 16,-8 0-16,7 0 16,-7 0-16,0 0 0,-1 0 15,1 0-15,-1 0 0,1 0 16,-1 0-16,1 0 15,-1 0-15,1 0 0,0 0 16,7 0-16,-7 0 16,-9 0-16,9 0 0,-1 0 15,-7 0-15,-9 0 0,16 0 16,-8 0-16,1 0 0,-1 0 16,0 0-16,0 0 15,1 0-15,7 0 0,-7 0 16,-1 0-16,0 0 15,0 0-15,1 0 0,-1 0 16,0 0-16,-8 0 0,8 0 16,1 0-16,-9 0 15,8 0-15,0 0 0,9 0 16,-9 0-16,-8 0 16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23:36.089"/>
    </inkml:context>
    <inkml:brush xml:id="br0">
      <inkml:brushProperty name="width" value="0.05292" units="cm"/>
      <inkml:brushProperty name="height" value="0.05292" units="cm"/>
      <inkml:brushProperty name="color" value="#FFFF0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10831 7606 0,'0'0'0,"0"0"0,0 0 16,0 0-16,0 0 16,0 0-16,0 0 0,0 0 15,0 0-15,0 0 0,0 0 16</inkml:trace>
  <inkml:trace contextRef="#ctx0" brushRef="#br0" timeOffset="43336.8902">14976 8606 0,'0'0'0,"0"0"16,0 0-16,0 0 0</inkml:trace>
  <inkml:trace contextRef="#ctx0" brushRef="#br0" timeOffset="72955.6366">19718 10286 0,'0'0'0,"0"0"0,0 0 0,0 0 16,0 0 0</inkml:trace>
  <inkml:trace contextRef="#ctx0" brushRef="#br1" timeOffset="80696.7985">20512 8885 0,'0'0'0,"0"0"0,0 0 16,0 0-16,0 0 0,0 0 16,0 0-16,0 0 0,0 0 15,0 0 1,0 0-16,0 0 0,0 145 15,0-113-15,0 1 0,-99-1 16,90 19-16,-15-9 16,7 0-16,0-5 0,1 1 15,-1-1-15,1-5 16,-1 1-16,1 4 0,-1-4 16,-8-1-16,9 1 0,-1 4 15,9 5-15,-17-10 16,9 6-16,7-6 0,-7 5 15,-1 1-15,1 4 16,-1-5-16,1 0 0,-1-4 16,0-1-16,9-4 0,-8 0 15,7-5-15,-7 0 16,8-4-16,-9 0 0,17-1 16,-8-8-16,-1 4 0,1 0 15,8-10-15,0 1 16,0-5-16,-8 0 0,8 0 15,0 0-15,0 0 16</inkml:trace>
  <inkml:trace contextRef="#ctx0" brushRef="#br1" timeOffset="81501.3343">19635 10030 0,'0'0'0,"0"0"0,0 0 16,0 0-16,0 0 0,0 0 15,0 0-15,0 0 0,0 0 16,0 0-16,0 0 16,0 0-16,0 0 15,0 0-15,0 0 0,0 0 16,0 0-16,0 0 0,0 0 16,0 0-16,0 0 0,0 0 15,0 0-15,0 0 16,0 0-16,0 0 0,0 0 15,0 0-15,0 0 0,0 0 16,0 0-16,0 0 16,0 0-16,0 0 0,0 0 15,0 0-15,0 0 16,0 0-16,0 0 0,0 0 16,0 167-16,0-130 0,0-4 15,0-5-15,0 4 16,0-4-16,0-9 0,0 0 15,0-1-15,0 1 16,0-10-16,0 5 0,0 0 16,0-5-16,0-4 0,0 4 15,0-9-15,0 5 16,0 0-16,0-5 0,0 4 16,0-4-16,0 0 0,0 0 15,0 0-15,0 0 16,0 0-16,0 0 0,182 0 15,-166 0-15,9 0 16,-8 0-16,-1 0 0,9 0 16,-8-60-16,-1 50 0,1-3 15,16-1-15,-17 4 16,1 1-16,8-10 0,0 5 16,0 0-16,-9 5 15,9-5-15,-9 5 0,1 0 16,0 4-16,-1 0 0,-8-4 15,9 4-15,-1 1 16,-7-1-16,-1 0 0,0 1 16,1-1-16,-1 0 0,-8 1 15,0 4 1</inkml:trace>
  <inkml:trace contextRef="#ctx0" brushRef="#br1" timeOffset="85721.1469">20065 11853 0,'0'0'0,"0"0"15,0 0-15,0 0 0,0 0 16,0 0-16,0 0 16,0 0-16,0 0 0,0 0 15,0 0-15,0 0 0,0 0 16,0 0-16,0 0 15,0 0-15,0 0 0,0 0 16,0 0-16,0 0 16,0 0-16,0 0 0,0 0 15,0 0-15,0 0 0,0 0 16,-256 0-16,247 0 16,1 0-16,8 0 0,-8 0 15,0 0-15,-1 0 16,9 0-16,-8 0 0,-9 0 15,9 0-15,0 0 0,-17 0 16,9 0-16,-9 75 16,8-24-16,-8 0 0,1 0 15,-1 0-15,0 1 0,0-6 16,8 1-16,-7-1 16,15-13-16,-7 4 0,8-4 15,8-6-15,-9-8 0,9 4 16,0 1-16,0-15 15,0 0-15,0 5 0,0-5 16,100 1-16,-84-10 16,9 4-16,0-4 0,-9 0 15,9 0-15,0 0 0,-8 0 16,7 0-16,1-51 16,-8 33-16,-1 4 0,1-5 15,8-9 1,-9 5-16,1 0 0,-1-5 15,1 0-15,-1-5 16,9-4-16,0-5 16,0-9-16,8 9 0,0-4 15,0 4-15,-8 5 0,8 4 16,-16 5-16,-1 5 16,1 4-16,-1 10 0,-7-5 15,-9 9-15,8-4 0,0 9 16,-8-5-16,0 5 15,0 0-15,0 0 0,0 0 16,0 0-16,0 0 16,0 0-16,0 0 0,0 0 15,0 0-15,0 0 0,0 0 16,0 117-16,0-99 16,0 5-16,0 1 0,0-1 15,0 0-15,0-4 16,0 4-16,0-4 0,0-1 15,0 6-15,0-6 0,0 5 16,0-9-16,0 10 16,0-10-16,0 4 0,0 1 15,0-1-15,0-4 0,0 5 16,8-5-16,1-5 16,-1 5-16,8-4 0,-7-6 15,7 5-15,9-4 16,-8-5-16,7 5 0,1-5 15,0 0-15,0 0 0,-9 0 16,1 0-16,0 0 16,-17 0-16</inkml:trace>
  <inkml:trace contextRef="#ctx0" brushRef="#br1" timeOffset="88410.9401">24111 8453 0,'0'0'0,"0"0"0,0 0 15,0 0-15,0 0 0,0 0 16,0 0-16,0 0 16,0 0-16,0 0 0,0 0 15,0 0-15,0 0 16,0 0-16,0 0 0,0 153 16,0-116-16,0-4 0,100 4 15,-84 5-15,9-5 16,-9 10-16,9-10 0,0 5 15,0 4-15,0-4 16,0 5-16,-1 9 0,10-1 16,7-8-16,-16 4 0,8-4 15,0-1-15,0 1 16,0-1-16,0 1 0,-8 4 16,0-9-16,0 4 0,-1-4 15,1 5-15,-8-1 16,8-9-16,-9 1 0,1-6 15,-1-4-15,1-5 16,-1 1-16,-7-6 0,7-4 16,-7 0-16,-1-5 0,-8-4 15,0 0-15,8-1 16,-8-4-16,0 5 0,0-5 16,0 0-16,8 0 0,-8 0 15,0 0-15,17 0 16,-9 0-16,0 0 0,9 0 15,0-88-15,-9 69 16,8 5-16,1 5 0,-9-5 16,0 0-16,1 5 0,-9 4 15,8 0-15,-8 5 16,8 0-16,-8-9 0,0 9 16,0 0-16,0 0 0,0-5 15,0 5-15,0 0 16,0 0-16,0 0 0,0 0 15,0 0-15,0 0 16,0 0-16,0 0 0,0 0 16,0 0-16,0 0 0,0-4 15,0-1-15,0 5 16,0-5-16,0 5 0,0 0 16,0-4-16,0 4 0,0 0 15,0-5-15,9 5 16,-9 0-16,0-5 0,0 5 15,0-4-15,0-1 16,0 0-16,0-4 0,0 0 16,0-5-16,0 9 0,0-4 15,0 0-15,0-1 16,0 1-16,0 0 0,0-5 16,0 4-16,0 1 0,0 5 15,0-6-15,0 6 16,0-1-16,0 5 0,0-5 15,0 5-15,0 0 16,0-4-16,0 4 0,0 0 16,0 0-16,0 0 0,0 0 15,0-5-15,0 5 16,0 0-16,0 0 0,0 0 16,0 0-16,0 0 15,0 0-15,0 0 0,0 0 16,0 0-16,0 0 15,0 0-15,0 0 0,0 0 16,0 0-16,0 0 0,0 0 16,0 0-16,0 0 0,0 0 15,0 0-15,0 112 16,0-89-16,0 5 0,0 4 16,0 1-16,0-1 15,0 6-15,0-1 0,-91-5 16,82 6-16,-7-6 0,7-4 15,1 5-15,0-10 16,0 0-16,-1 1 0,1-6 16,8-9-16,-8 1 0,0-6 15,8 1-15,0 4 16,0-9-16,0 5 0,0-5 16,0 0-16,-9 0 15,9 0-15,0 0 0,0 0 16,-8 0-16,8 0 0,-8 0 15,-1 0-15,1 0 16,-8 0-16,-9 0 0,8 0 16,-16 0-16,8-74 0,0 64 15,1-4-15,-1 0 16,8 5-16,-16-5 0,8 5 16,1-5-16,-1 0 0,0 5 15,-8-5-15,8 4 16,8-4-16,-7 10 0,7-6 15,9 1-15,-9 4 16,1 1-16,7-1 0,1 0 16,0 1-16,8 4 0,0 0 15,0 0-15,0 0 16,0 0-16,0 0 0,0 0 16,0 0-16,0 0 15,0 0-15,0 0 16</inkml:trace>
  <inkml:trace contextRef="#ctx0" brushRef="#br1" timeOffset="89688.7926">24972 11030 0,'0'0'0,"0"0"0,0 0 0,0 0 15,0 0-15,0 0 16,0 0-16,0 0 0,0 0 16,0 0-16,0 0 15,0 186-15,107-130 0,-90 4 16,-1 1-16,-7 4 0,7 0 15,1-9-15,-9 4 16,9 1-16,-9-1 0,0 1 16,9 4-16,-1-5 15,1 6-15,-9-11 0,9-4 16,-1-9-16,-16-4 0,8-6 16,1-13-16,-1-1 15,-8-4-15,0-4 0,0-6 16,0 1-16,0-5 0,0 5 15,0-5-15,0 0 16,0 0-16,0 0 0,0 0 16,0-107-16,0 74 15,0 0-15,0 1 0,0-1 16,0-4-16,0 5 0,0-1 16,0 0-16,0 6 15,8-6-15,1 5 0,-1 0 16,-8 5-16,16 0 0,-7-1 15,-1 1-15,9 0 16,-9 0-16,8-5 0,1 0 16,-9 14-16,9-5 15,-9-4-15,0 18 0,1-9 16,-1 5-16,8 0 0,1 4 16,-1-4-16,9 4 15,0 0-15,8 1 0,0-1 16,-8 5-16,8 0 0,0 0 15,-16 0-15,8 0 16,-1 0-16,-7 0 0,8 0 16,-9 0-16,9 0 15,-8 0-15,-1 56 0,1-33 16,-9-4-16,9 13 16,-1-8-16,-7 8 0,-1-4 15,0 0-15,-8 5 0,8-1 16,-8-4-16,0 5 15,0-1-15,0-4 0,0-5 16,0 5-16,0-4 0,0 3 16,0-3-16,0-6 15,0 6-15,-99-6 0,83 1 16,-1-5-16,0 0 0,-7 0 16,7 0-16,-8-5 15,0 0-15,9 5 0,-9-5 16,0-4-16,-8 4 15,17 1-15,-9-6 0,0 1 16,0 4-16,0-4 0,-8 0 16,17-1-16,-9-4 15,0 0-15,0 0 0,9 0 16,-9 0-16,8 0 16,-8 0-16,9 0 0,-1 0 15,-8 0-15,17 0 0,-8 0 16,-9-74-16,25 74 15</inkml:trace>
  <inkml:trace contextRef="#ctx0" brushRef="#br1" timeOffset="89978.986">26668 11621 0,'0'0'0,"0"0"0,0 0 0,0 0 15,0 0-15,0 0 16,0 0-16,0 0 0,0 0 16,0 172-16,0-172 15</inkml:trace>
  <inkml:trace contextRef="#ctx0" brushRef="#br1" timeOffset="91411.9402">26552 10365 0,'0'0'0,"0"0"16,0 0-16,0 0 0,0 0 15,0 0-15,0 0 16,0 0-16,0 0 0,108 153 16,-75-120-16,0 4 15,0 0-15,0 5 0,0 9 16,0 0-16,0 5 0,1 5 16,7-1-16,-8-4 15,8 4-15,-8-8 0,9-6 16,-17 1-16,8-5 0,-8-1 15,8-3-15,-17-6 16,9-4-16,-8-5 16,-1 1-16,-8-6 0,1-4 15,-1-9-15,-8 0 0,8-1 16,-8 5-16,0-9 0,0 5 16,0-5-16,0 0 15,0 0-15,0 0 0,0 0 16,0 0-16,0 0 15,0 0-15,0 0 0,0 0 16,0 0-16,0 0 0,0 0 16,0 0-16,0-107 15,0 93-15,0-4 0,0 4 16,0 0-16,0-5 16,0 0-16,0 1 0,0-1 15,0 1-15,0-6 0,0 6 16,0-6-16,0 6 15,0-5-15,0 4 0,0 5 16,0-5-16,0 10 0,0-5 16,0 0-16,0 10 15,0-1-15,0-4 0,0 4 16,0-4-16,0 4 16,0 0-16,0 1 0,0-1 15,0-4-15,0 9 0,0-14 16,0 9-16,0 5 15,0-9-15,0 0 0,0-1 16,9 6-16,-1-10 0,0 9 16,9-4-16,-9-1 15,0 6-15,0-1 0,1 0 16,-1 1-16,0-1 16,9 0-16,-9 1 0,0-1 15,9 0-15,-1 1 0,1-5 16,8 4-16,-9 0 15,9 1-15,-8-1 0,-1 0 16,9 5-16,0 0 16,0 0-16,0 0 0,-1 0 15,1 0-15,-8 0 0,8 0 16,-9 0-16,1 0 16,8 51-16,-17-41 0,8 4 15,-7 0-15,7 4 0,-8 1 16,1 4-16,-1 0 15,-8 1-15,0-1 0,0 5 16,0-5-16,0 0 16,0 1-16,0-1 0,0 0 15,0-4-15,0-1 0,-91 1 16,74-5-16,1 0 16,-9 4-16,0-4 0,0 5 15,1 0-15,-10-1 0,10-4 16,-9 9-16,-9-9 15,17 5-15,-8 4 0,0-9 16,0 5-16,0-5 16,8 0-16,0-5 0,-8 0 15,8-9-15,9 10 0,-9-10 16,0 0-16,9 0 16,-1 0-16,1 0 0,-1-51 15,17 51 1</inkml:trace>
  <inkml:trace contextRef="#ctx0" brushRef="#br1" timeOffset="101973.9861">18625 11900 0,'0'0'16,"0"0"-16,0 0 0,0 0 15,0 0-15,0 0 0,0 0 16,0 0-16,0 0 0,0 0 16,0 0-16,0 0 15,0 0-15,0 0 0,0 0 16,0 0-16,0 0 16,0 0-16,0 0 0,-264-93 15,239 88-15,0 1 0,0-1 16,0 0-16,1 1 15,-10 4 1,1 0-16,9 0 0,7 0 16,-8 0-16,0 0 0,-8 0 15,8 0-15,1 65 0,-10-37 16,10 4-16,7 5 16,-8 15-16,0-1 0,1-5 15,7 1-15,1 4 0,7 0 16,-7-9-16,7 4 15,1-4-15,8-4 0,0 3 16,0-3-16,0-1 16,0 5-16,0-19 0,0 5 15,0 0-15,0-5 0,0-4 16,0-1-16,0-8 16,91-1-16,-74 5 0,-1-9 15,9-5-15,-8 0 0,7 9 16,-7-9-16,16 0 15,-8 0-15,-9 0 0,9 0 16,-8 0-16,8-56 16,0 42-16,-1-5 0,-7 1 15,8 4-15,0-14 0,-1 9 16,9-9-16,-8 5 16,0-5-16,0 10 0,0-6 15,-9 6-15,1-5 0,-1 9 16,-7 0-16,-1 0 15,-8 0-15,16 0 0,-16 4 16,9-4-16,-1 1 16,0-1-16,1-5 0,-1 0 15,0-4-15,0 0 0,1-5 16,7 0-16,-8 0 16,1 0-16,-1 10 0,9-6 15,-9 6-15,0-1 0,0-4 16,1 4-16,-1 1 15,0 4-15,1 0 0,-9 4 16,8 1-16,0 0 16,-8 9-16,0-5 0,0 1 15,0 4-15,0 0 0,0 0 16,0-5-16,0 5 16,0 0-16,0 0 0,0 0 15,0 0-15,0 0 0,0 0 16,0 0-16,0 0 15,0 0-15,0 0 0,0 0 16,0 0-16,0 0 16,0 0-16,0 0 0,0 0 15,0 116-15,0-88 0,0 0 16,0 5-16,0-1 16,0 5-16,0-9 0,0 5 15,0-5-15,0-5 0,0 0 16,0 0-16,0-4 15,0 0-15,0-1 0,0-4 16,8 0-16,1 0 16,-1-5-16,8 1 0,-7 4 15,7-5-15,-7 0 0,-1 1 16,8-1-16,1-4 16,-1-1-16,9 1 0,-16 0 15,7-5-15,1 4 16,-1 1-16,1 0 0,-1-5 15,-7 0-15,7 0 0,-8 0 16,9 0-16,-17 0 16</inkml:trace>
  <inkml:trace contextRef="#ctx0" brushRef="#br1" timeOffset="113404.6031">19138 12300 0,'0'0'0,"0"0"15,0 0-15,0 0 16,0 0-16,0 0 0,0 0 15,0 0-15,0 0 0,0 0 16,0 0-16,0 0 16,0 0-16,0 0 0,0 0 15,0 0-15,0 0 16,0 0-16,0 0 0,0 0 16,0 0-16,0 0 0,0 0 15,0 0-15,0 0 16,0 0-16,0 0 0,0 0 15,0 0-15,0 0 0,0 0 16,0 0-16,0 0 16,0 0-16,0 0 0,0 0 15,0 0-15,0 0 16,0 0-16,0 0 0,0 0 16,0 0-16,0 0 0,0 0 15,0 0-15,0 0 16,0 0-16,0 0 0,0 0 15,0 0-15,0 0 0,0 0 16,0 0-16,0 0 16,0 0-16,0 0 0,0 0 15,0 0-15,0 0 0,0 0 16,0 0-16,0 0 16,0 0-16,0 0 0,0 0 15</inkml:trace>
  <inkml:trace contextRef="#ctx0" brushRef="#br1" timeOffset="116233.4884">19196 12323 0,'0'0'0,"0"0"16,0 0-16,0 0 0,0 0 16,0 0-16,0 0 0,0 0 15,0 0-15,0 0 16,0 0-16,0 0 0,0 0 16,0 0-16,0 0 0,0 0 15,0 0-15,0 0 16,0 0-16,0 0 0,0 0 15,0 0-15,0 0 16,0 0-16,0 0 0,0 0 16,0 0-16,0 0 0,0 0 15,0 0-15,0 0 16,0 0-16,0 0 0,0 0 16,0 0-16,0 0 15,0 0-15,0 0 0,0 0 16,0 0-16,0 0 0,0 0 15,0 0-15,0 0 16,0 0-16,0 0 0,0 0 16,0 0-16,0 0 15,0 0-15,0 0 0,0 0 16,0 0-16,0 0 0,0 0 16,0 0-16,0 0 15,0 0-15,0 0 0,0 0 16,0 0-16,0 0 0,0 0 15,0 0-15,0 0 16,0 0-16,0 0 0,0 0 16,0 0-16,0 0 15,0 0-15,0 0 0,0 0 16,0 0-16,0 0 0,0 0 16,0 0-16,0 0 15,0 0-15,0 0 0,0 0 16,0 0-16,0 0 0,0 0 15,0 0-15,0 0 16,0 0-16,0 0 0,0 0 16,0 0-16,0 0 15,0 0-15</inkml:trace>
  <inkml:trace contextRef="#ctx0" brushRef="#br1" timeOffset="155447.6318">11783 8057 0,'0'0'0</inkml:trace>
  <inkml:trace contextRef="#ctx0" brushRef="#br1" timeOffset="162418.2789">3574 12988 0,'0'0'0,"0"0"0,265 0 0,-199 0 0,9 0 16,-1 0-16,-16 0 0,9 0 15,-10-27-15,1 22 0,-8 0 16,8 5-16,-17-4 0,9-1 16,-9 0-16,-8 5 15,9 0-15,-9-4 0,0 4 16,-8 0-16,8 0 0,-8 0 16,-9 0-16,9 0 15,-25 0 1</inkml:trace>
  <inkml:trace contextRef="#ctx0" brushRef="#br1" timeOffset="162902.6035">4261 12295 0,'0'0'15,"0"0"-15,0 0 0,0 0 16,0 0-16,0 0 16,0 0-16,0 0 0,0 0 15,0 0-15,0 0 0,0 0 16,0 0-16,0 144 15,0-111-15,0 0 0,0-5 16,0-1-16,0 6 0,0-5 16,0 9-16,0-4 15,0-1-15,-91 5 0,91 1 16,-8 4-16,0-1 16,8 1-16,-9 0 0,9 5 15,0 4-15,-8 5 0,0-24 16,8 5-16,0-4 15,-8 0-15,8-5 0,0-10 16,0-4-16,-9 9 0,9-9 16,0-9-16,0 0 15,0-1-15,0 1 0,-8 0 16,0-1-16,-1 15 16,9-19-16</inkml:trace>
  <inkml:trace contextRef="#ctx0" brushRef="#br1" timeOffset="163631.0908">5502 13095 0,'0'0'0,"0"0"0,0 0 16,0 0-16,0 0 16,0 0-16,0 0 0,0 0 15,0 0-15,0 0 0,0 0 16,0 0-16,0 0 15,0 0-15,0 0 0,0 0 16,0 0-16,0 0 16,0 0-16,0 0 0,0 0 15,0 0-15,0 0 0,0 0 16,0 0-16,0 0 16,0 0-16,0 0 0,0 0 15,0 0-15,0 0 16,0 0-16,0 0 0,0 0 15,0 0-15,0 0 0,0 0 16,0 0-16,0 0 16,0 0-16,0 0 0,0 0 15,0 0-15,0 0 0,0 0 16,0 0-16,0 0 16,0 0-16,0 0 0,0 0 15,0 0-15,0 0 0,0 0 16,0 0-16,0 0 15,0 0-15,0 0 0,0 0 16,0 0-16,0 0 16,0 0-16,0 0 0,0 0 15,0 0-15,0 0 16,0 0-16,0 0 16</inkml:trace>
  <inkml:trace contextRef="#ctx0" brushRef="#br1" timeOffset="164305.537">6371 13035 0,'0'0'16,"0"0"-16,0 0 0,0 0 15,0 0-15,0 0 16,0 0-16,0 0 0,0 0 15,0 0-15,0 0 0,0 0 16,0 0-16,0 0 16,0 0-16,0 0 0,0 0 15,273 0-15,-198 0 0,7 0 16,9 0-16,-8 0 16,8 0-16,-8 0 0,8 0 15,8-37-15,-8 18 16,-91 19-1</inkml:trace>
  <inkml:trace contextRef="#ctx0" brushRef="#br1" timeOffset="168967.6463">8026 12798 0,'0'0'0,"0"0"16,0 0-16,0 0 0,0 0 16,0 0-16,0 0 15,0 0-15,0 0 0,0 0 16,0 0-16,0 0 16,0 0-16,0 0 0,281 0 15,-223 0-15,8 0 0,1 0 16,-1 0-16,-8 0 15,0 0-15,-9 0 0,-7 0 16,-9 0-16,-33 0 16</inkml:trace>
  <inkml:trace contextRef="#ctx0" brushRef="#br1" timeOffset="169239.826">7960 13291 0,'0'0'0,"0"0"16,0 0-16,0 0 0,0 0 15,0 0-15,0 0 0,0 0 16,0 0-16,0 0 15,0 0-15,0 0 0,289 0 16,-239 0-16,0 0 16,8 0-16,-9-51 0,1 27 15,-50 24-15</inkml:trace>
  <inkml:trace contextRef="#ctx0" brushRef="#br1" timeOffset="169694.1294">9507 13054 0,'0'0'16,"0"0"-16,0 0 16,0 0-16,0 0 0,0 0 15,0 0-15,0 0 0,0 0 16,0 0-16,0 0 16,273 0-16,-198 0 0,7 0 15,-7 0-15,-1 0 16,1 0-16,16 0 0,-17 0 15,-74 0 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34:15.63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3525 11346 0,'0'0'15,"0"0"-15,0 0 0,0 0 16,0 0-16,0 0 16,0 0-16,0 0 0,0 0 15,0 0-15,0 0 0,0 0 16,0 0-16,0 0 15,0 0-15,0 0 0,0 0 16,0 0-16,0 0 16,256 0-16,-247 0 0,-1 0 15,-8 0-15,8 0 0,0 0 16,1 0-16,-1 0 16,0 0-16,1 0 0,-1 0 15,8 0 1,9 0-16,-8 0 0,-1 0 15,1 0-15,-1 0 0,9 0 16,0 0-16,0 0 16,0 0-16,-1 0 0,1 0 15,0 0-15,0 0 0,-8 0 16,-1 0-16,9 0 16,-9 0-16,1 0 0,0 0 15,-1 0-15,9 0 16,-9 0-16,1 0 0,8 0 15,-9 0-15,9 0 16,-8 0-16,8 0 0,-9 0 16,9 0-16,-9 0 0,1 0 15,8 0-15,-9 0 0,9 0 16,0 0-16,0 0 16,-9 0-16,9 0 0,0 0 15,-8 0-15,7 0 16,-7 0-16,0 0 0,-1 0 15,1 0-15,-9 0 16,8 0-16,1 0 0,0 0 16,-1 0-16,1 0 0,-9 0 15,8 0-15,-7 0 0,-1 0 16,-8 0-16,8 0 16,1 0-16,-1 0 0,-8 0 15,8 0-15,0 0 16,-8 0-16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34:16.86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8175 11062 0,'0'0'0,"0"0"0,0 0 16,0 0-16,0 0 0,0 0 16,0 0-16,0 0 0,0 0 15,0 0-15,0 0 16,0 0-16,0 0 0,0 0 15,0 0-15,0 0 16,0 0-16,0 0 0,0 0 16,0 0-16,0 0 0,0 0 15,0 0-15,0 0 16,0 0-16,0 0 0,0 0 16,273 0-16,-248 89 0,8-84 15,0 4-15,8-5 16,-7 6-16,7-1 0,0-4 15,1 4-15,-1 0 16,0 1-16,1-1 0,24-4 16,-8 4-1,-8-4-15,-9-1 0,9 1 16,-17 0-16,16-5 0,-7 4 16,-9-4-16,8 0 0,-8 5 15,0-5-15,0 4 16,-8-4-16,8 0 0,0 5 15,1-5 1,-10 0-16,9 0 0,1 0 16,-1 0-16,0 0 15,0 0-15,0 0 0,-8 0 16,8 0-16,-8 0 0,8 0 16,-8 0-16,8 0 0,-8 0 15,-1 0-15,1 0 16,0 0-16,0 0 0,8 0 15,-8 0 1,0 0-16,-1 0 0,-7 0 16,-1 0-16,1 0 0,-9 0 15,9 0-15,-17 0 16,8 0-16,0 0 0,1 0 16,7 0-16,-16 0 15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34:39.73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9788 10858 0,'0'0'0,"0"0"0,0 0 0,0 0 16,0 0-16,0 0 0,0 0 15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34:40.434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27992 10388 0,'0'0'0,"0"0"0,0 0 16,0 0-16,0 0 16,0 0-16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31:23.916"/>
    </inkml:context>
    <inkml:brush xml:id="br0">
      <inkml:brushProperty name="width" value="0.05292" units="cm"/>
      <inkml:brushProperty name="height" value="0.05292" units="cm"/>
      <inkml:brushProperty name="color" value="#00B0F0"/>
    </inkml:brush>
    <inkml:brush xml:id="br1">
      <inkml:brushProperty name="width" value="0.05292" units="cm"/>
      <inkml:brushProperty name="height" value="0.05292" units="cm"/>
      <inkml:brushProperty name="color" value="#00B050"/>
    </inkml:brush>
    <inkml:brush xml:id="br2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14381 13910 0,'0'0'0,"0"0"15,0 0-15,0 0 16,0 0-16,0 0 0,0 0 15,0 0-15,0 0 0,0 0 16</inkml:trace>
  <inkml:trace contextRef="#ctx0" brushRef="#br0" timeOffset="141.0946">14066 14235 0,'0'0'0,"0"0"15,0 0-15,-99 163 0,66-103 16,-8 1-16,-1-1 16,9 1-16,0 4 0,0-9 15,0-5-15,8 14 16,-8-14-16,8 5 0,0-9 15,0-5-15,9-5 0,-9-5 16,25-32 0</inkml:trace>
  <inkml:trace contextRef="#ctx0" brushRef="#br0" timeOffset="858.5769">13106 14105 0,'0'0'0,"0"0"16,0 0-16,0 0 0,0 0 15,0 0-15,0 0 16,0 0-16,0 0 0,0 0 15,0 0-15,0 0 0,0 0 16,0 0-16,0 0 16,0 0-16,0 0 0,274 107 15,-225-79-15,9-5 16,0 14-16,-8-9 0,8 5 16,-9-5-16,1 0 0,0 0 15,-9-1-15,9 1 16,-9 5-16,0-5 0,9 4 15,-9-4-15,9 5 0,-9-1 16,9 6-16,-9-6 16,9 10-16,-9-5 0,1-4 15,-9-5-15,0 0 16,-8-5-16,8 5 0,-8-5 16,-9-4-16,9-5 0,0 4 15,-9 1-15,9-5 16,-17 0-16,9 0 0,-17-14 15</inkml:trace>
  <inkml:trace contextRef="#ctx0" brushRef="#br0" timeOffset="1515.01">12991 15608 0,'0'0'0,"0"0"0,0 0 0,0 0 16,0 0-16,0 0 16,0 0-16,0 0 0,0 0 15,0 0-15,0 0 16,0 0-16,0 0 0,0 0 15,0 0-15,0 0 0,0 0 16,0 0-16,0 0 16,0 0-16,0 0 0,0 0 15,0 0-15,0 0 0,289 0 16,-239 0-16,0 0 16,7 0-16,1 0 15,9 0-15,-1-28 0,0 23 16,0 0-16,0-4 0,9 0 15,-1 4-15,1-4 0,7 4 16,-7 0-16,-9-4 16,0 4-16,1 1 0,-10 4 15,1 0-15,0-5 0,-8 5 16,8-4-16,-8 4 16,-9 0-16,0-5 0,-8 5 15,0 0-15,-8 0 16,0 0-16,0 0 0,-9 0 15,1-5-15,0 1 0,-17-1 16,0-4-16,0 9 16</inkml:trace>
  <inkml:trace contextRef="#ctx0" brushRef="#br0" timeOffset="2429.6197">13495 16180 0,'0'0'0,"0"0"0,0 0 15,0 0-15,0 0 16,0 0-16,0 0 0,0 0 15,0 0-15,0 0 0,0 0 16,0 0-16,0 0 16,0 0-16,0 0 0,0 0 15,249-145-15,-191 132 16,-1-6-16,10-4 0,-9-1 16,-1 10-16,10-4 0,-9 4 15,-9 9-15,1-4 16,0 4-16,-9 5 0,0 0 15,-8 0-15,-8 0 16,-8 0-16,8 0 0,-17 51 16,8-27-16,-16 13 0,0-5 15,0 6-15,0 4 16,0-5-16,-66 0 0,41 0 16,1 0-16,-18-4 0,9 0 15,0-6-15,0-8 16,0 4-16,0-9 0,0 0 15,16-4-15,0-1 16,1-4-16,8-1 0,8 1 16,-9-5-16,9 0 0,0 0 15,0 0-15,0 4 16,0-4-16,0 0 0,0 0 16,0 0-16,0 0 0,0 0 15,0 5-15,199 0 16,-158-1-16,1 1 0,-1 4 15,-8-4-15,9 4 16,-9 5-16,-9 0 0,1 5 16,-8-1-16,-1 1 0,1-5 15,-9 9-15,0 1 16,1-1-16,-9 9 0,0-4 16,0 5-16,0-1 0,0-4 15,0-4-15,0-1 16,0-5-16,0 6 0,-91-10 15,74 0-15,1-5 16,-1 0-16,9-4 0,-9 4 16,1-4-16,-1 0 15,1-5-15,-1 4 0,1 5 16,-1 1-16,0-6 0,-7 1 16,7-5-16,-16 0 0,8 5 15,-8-1-15,0 1 16,0 0-16,0 4 0,0-9 15,-9 9-15,1-4 16,0 0-16,-17 4 0,8-9 16,9 0-16,-9 0 0,17 0 15,0 0-15,0 0 16,8 0-16,25 0 16</inkml:trace>
  <inkml:trace contextRef="#ctx0" brushRef="#br0" timeOffset="3152.1054">15018 13830 0,'0'0'0,"0"0"16,0 0-16,0 0 0,0 0 15,0 0-15,0 0 16,0 0-16,0 0 0,0 0 16,0 0-16,0 0 0,0 0 15,0 0-15,140 149 16,-98-116-16,-1 9 0,9 9 15,0 14-15,7 9 16,1 20-16,17 13 0,-17 0 16,-17-1-16,9-8 0,-17 5 15,-8 4-15,0-28 16,-9 4-16,1-18 0,-9 5 16,0 5-16,-8 4 15,8-5-15,-8 5 0,0-4 16,0-1-16,-16 29 0,-1-6 15,1-8-15,-1-24 16,9 4-16,-9-3 0,1 3 16,-9 1-16,8 0 0,-7 23 15,-9-9-15,16-24 16,-8 1-16,-8-1 0,8 5 16,-8-4-16,8-1 0,-16-4 15,8 5-15,0-6 16,8-8-16,-8-5 0,8 0 15,9-10-15,-9-9 16,0 10-16,8-10 0,-8 1 16,1-1-16,24-23 15</inkml:trace>
  <inkml:trace contextRef="#ctx0" brushRef="#br0" timeOffset="3838.5596">12800 14007 0,'0'0'0,"0"0"0,0 0 15,0 0-15,0 0 16,0 0-16,0 0 0,0 0 16,0 0-16,0 0 15,0 0-15,0 0 0,0 0 16,-107 149-16,90-107 0,1 9 15,-9 10-15,8 4 16,-8 5-16,1 4 0,7 0 16,-8 47-16,9 24 15,-1-15-15,9-9 0,0 9 16,-1 33-16,9-38 0,0-4 16,0 0-16,17 5 15,-1-5-15,1-5 0,0-37 16,7 14-16,18 19 0,-9-5 15,16-9-15,-15-29 16,-1 6-16,8-24 0,0 0 16,1 0-16,-1-4 15,17-1-15,-8 6 0,-1-15 16,9 5-16,8-10 0,-8-4 16,9-5-16,7 5 15,1-14-15,-75-14 16</inkml:trace>
  <inkml:trace contextRef="#ctx0" brushRef="#br0" timeOffset="4813.2093">15225 12923 0,'0'0'0,"0"0"0,0 0 0,0 0 16,0 0-16,0 0 0,0 0 15,0 0-15,0 0 16,0 0-16,0 0 0,0 0 16,0 0-16,0 0 15,0 0-15,0 0 0,0 0 16,0 0-16,289-139 0,-247 125 15,-9 0-15,0 0 16,-8 14-16,-1-9 0,1 9 16,-8 0-16,-1 0 0,1 0 15,0 0-15,7 0 16,-15 55-16,7-41 0,-8 10 16,1-1-16,-9 0 15,0 10-15,0-10 0,0 10 16,0 4-16,0-5 0,-58 10 15,41-5-15,1 1 16,-9-1-16,8-5 0,1-8 16,-1 4-16,-8-1 0,1 6 15,-1 0-15,0-1 16,-8 5-16,16-9 0,-8 0 16,1 0-16,7-9 15,9-1-15,-9-8 0,17-1 16,-8 0-16,8-9 0,0 5 15,0-5-15,0 5 16,0-5-16,0 4 0,0-4 16,0 0-16,0 0 0,0 5 15,0-5-15,182 0 16,-141 0-16,1 0 0,-1 0 16,-8 0-16,9 0 15,-9 0-15,0 0 0,0 0 16,-8 0-16,0 0 15,-9 0-15,9 0 0,-9 4 16,9-4-16,-16 0 0,7 0 16,-8 0-16,1 0 0,-1 5 15,0-5-15,0 0 16,1 0-16,-9 0 0,0 0 16</inkml:trace>
  <inkml:trace contextRef="#ctx0" brushRef="#br0" timeOffset="5659.7737">16565 15724 0,'0'0'0,"0"0"0,0 0 16,0 0-16,0 0 0,0 0 16,0 0-16,0 0 15,0 0-15,0 0 0,0 0 16,0 0-16,0 0 0,0 0 15,0 0-15,0 0 16,0 0-16,265 0 0,-215 0 16,-1 0-16,1 0 15,8 0-15,0 0 0,0 0 16,0 0-16,-1 0 0,-7 0 16,0 0-16,-1 0 15,-7 0-15,-1 0 0,-8 0 16,0 0-16,-8 0 0,-8 0 15,-1 0-15,1 0 16,-9 0-16,-8 0 0,8 0 16,-8 0-16,0 0 15,0 0-15</inkml:trace>
  <inkml:trace contextRef="#ctx0" brushRef="#br0" timeOffset="6741.496">18791 14226 0,'0'0'0,"0"0"15,0 0-15,0 0 0,0 0 16,0 0-16,0 0 0,0 0 16,0 0-16,0 167 15,0-106-15,50-1 0,-34 10 16,-16 4-16,8 6 0,9-6 15,-17-9-15,8 0 16,0-9-16,1-5 0,-1-4 16,0-5-16,1-10 15,-1-4-15,8 0 0,1-5 16,-1-4-16,9-5 0,-8 0 16,8-5-16,0-4 15,-9-5-15,17 0 0,-8 0 16,8 0-16,0 0 15,0 0-15,0 0 0,0 0 16,1-65-16,-10 41 0,9 1 16,1 5-16,-18-10 15,9 4-15,-9 6 0,1-6 16,-9 6-16,9-1 0,-9-9 16,-8 0-16,8 5 15,1-9-15,-1-6 0,-8 6 16,8-5-16,-8-1 0,9 6 15,-9-5-15,8-5 16,0 9-16,0 1 0,-8-1 16,9 14-16,-1-4 15,0 14-15,-8-5 0,0 9 16,0 1-16,0 4 0,0 0 16,0 0-16,0 0 15,0 0-15,0 0 0,0 0 16,0 0-16,0 0 15,0 0-15,0 0 0,0 0 16,0 102-16,0-65 0,0 5 16,0 0-16,0 14 15,0 4-15,0 1 0,-49 4 16,49 0-16,-9 9 0,9 1 16,-8-1-16,0 5 15,-1-4-15,1-1 0,0-9 16,8 0-16,-8 5 15,-1-14-15,9 0 0,0 0 16,0-10-16,0-4 0,0 0 16,0-9-16,0-1 15,0-4-15,0-9 0,0 4 16,0-5-16,0-4 0,0 5 16,0-5-16,0 0 15,0 5-15,0-5 0,0-1 16,0 1-16,0-14 15</inkml:trace>
  <inkml:trace contextRef="#ctx0" brushRef="#br0" timeOffset="7671.1186">19511 13235 0,'0'0'0,"0"0"0,0 0 16,0 0-16,0 0 15,0 0-15,0 0 0,0 0 16,0 0-16,0 0 0,0 0 16,0 0-16,0 0 15,0 0-15,0 0 0,0 0 16,0 0-16,0 0 15,0 0-15,0 0 0,0 0 16,0 0-16,0 0 0,0 0 16,0 0-16,0 0 15,0 0-15,0 0 0,0 0 16,215-149-16,-199 144 0,1 1 16,8-5-16,-9 4 15,1 0-15,8 1 0,0-1 16,8 5-16,0 0 15,0 0-15,-8 0 0,8 0 16,-8 0-16,8 0 0,-8 0 16,-9 0-16,1 0 15,-1 65-15,-8-51 0,-8 0 16,9 0-16,-9 9 0,8 0 16,-8 1-16,0 4 15,0-5-15,0 5 16,0 0-16,0 4 0,0-4 15,0 5-15,-91-5 0,74 4 16,1-4-16,-9 0 0,8 5 16,1-1-16,-1-4 15,1 5-15,-1-5 0,1-5 16,7-5-16,-7 1 0,8-5 16,8-5-16,-9 1 15,9-10-15,0 4 0,0 6 16,0-6-16,0-4 15,0 0-15,0 0 0,0 0 16,0 5-16,0-5 0,0 0 16,0 0-16,0 0 15,0 4-15,0-4 0,216 0 16,-183 5-16,8-5 0,0 5 16,9-5-16,-9 0 15,9 0-15,-9 0 0,1 0 16,-9 0-16,-8 0 15,0 0-15,-9 0 0,1 0 16,-9 0-16,-8 0 0,8 0 16,-8 0-16,8 0 15,-8 0-15,0 0 0,0 0 16</inkml:trace>
  <inkml:trace contextRef="#ctx0" brushRef="#br0" timeOffset="8244.4974">20711 15277 0,'0'0'0,"0"0"15,0 0-15,0 0 0,0 0 16,0 0-16,0 0 16,0 0-16,0 0 0,0 0 15,0 0-15,0 0 0,0 0 16,0 0-16,0 0 15,0 0-15,0 0 0,0 0 16,0 0-16,0 0 0,281 0 16,-231 0-16,-9 0 15,-8 0-15,0 0 0,0 0 16,0 0-16,-8 0 16,8 0-16,-8 0 0,16 0 15,-8 0-15,1 0 0,23 0 16,-15 0-1,-9 0-15,-33 0 16</inkml:trace>
  <inkml:trace contextRef="#ctx0" brushRef="#br0" timeOffset="8580.721">20578 15775 0,'0'0'0,"0"0"0,0 0 15,0 0-15,0 0 0,0 0 16,0 0-16,0 0 15,0 0-15,0 0 0,0 0 16,0 0-16,298 0 0,-248 0 16,-1 0-16,9 0 15,8 0-15,-8 0 0,9 0 16,-10 0-16,10 0 16,-9 0-16,-1 0 0,-57 0 15</inkml:trace>
  <inkml:trace contextRef="#ctx0" brushRef="#br0" timeOffset="9361.2425">23880 13454 0,'0'0'0,"0"0"0,0 0 16,0 0-16,0 0 0,0 0 15,0 0-15,0 0 0,0 0 16,0 0-16,0 0 16,0 0-16,0 0 0,-91 172 15,57-116-15,10 4 0,-9 5 16,-9 5-16,9 0 15,0 0-15,-8 13 0,8-4 16,-1 5-16,1-28 16,0 9-16,8-4 0,-24 13 15,24-23-15,-8 5 0,8-10 16,0 6-16,0-6 16,9-9-16,-1 5 0,1-5 15,-1-4-15,9-5 0,8-5 16,0-9-16,0-9 15,0-10 1</inkml:trace>
  <inkml:trace contextRef="#ctx0" brushRef="#br0" timeOffset="9832.5596">23077 13705 0,'0'0'0,"0"0"0,0 0 16,0 0-16,0 0 16,0 0-16,0 0 0,0 0 15,0 0-15,0 0 0,0 0 16,0 0-16,0 0 15,0 0-15,0 0 0,0 0 16,0 0-16,0 0 16,0 0-16,0 0 0,91 153 15,-58-115-15,-8-6 0,16 5 16,-8 1-16,17-6 16,-9 5-16,1 1 0,7-6 15,-7 5-15,-1-4 0,9-1 16,-9 1-16,9 9 15,-9-5-15,1 0 0,7-4 16,-7-1-16,-9 1 16,8 0-16,-16-5 0,8-5 15,-8 0-15,-9 0 0,9-4 16,-8-5-16,-9 0 16,9-5-16,-17-4 0,0-5 15</inkml:trace>
  <inkml:trace contextRef="#ctx0" brushRef="#br0" timeOffset="10744.1627">23615 12170 0,'0'0'0,"0"0"15,0 0-15,0 0 0,0 0 16,0 0-16,0 0 0,0 0 16,0 0-16,0 0 15,0 0-15,0-145 0,0 132 16,0-1-16,99 0 16,-82 4-16,-1 1 0,1 0 15,8-1-15,-9 1 16,9 4-16,0-4 0,0 4 15,-9 1-15,-8 4 0,9 0 16,-9 0-16,9 0 16,-9 0-16,9 0 0,-9 0 15,17 0-15,-9 0 0,1 60 16,-1-41-16,1 4 16,-1 14-16,1-13 0,0 8 15,-9-4-15,0 5 0,0-5 16,-8 4-16,9 1 15,-9-5-15,0 4 0,0-4 16,0 5-16,0 4 16,0 0-16,0-4 0,-58-1 15,49-4-15,-7 5 0,-1-5 16,9 0-16,-8-5 16,-1 0-16,0 0 15,1-4-15,-1 4 0,1-9 16,-1 5-16,9-1 0,0-4 15,-1 0-15,1-4 0,0-6 16,8 6-16,0-10 16,0 4-16,0-4 0,0 5 15,0-5-15,0 0 0,0 0 16,0 0-16,0 0 16,0 0-16,0 0 0,0 0 15,207 0-15,-166 0 16,0 0-16,1 0 0,-1 0 15,1 0-15,7 0 0,1 0 16,-9 0-16,1 0 16,-1 0-16,-8 0 0,0 0 15,0 0-15,0 0 16,-16 0-16,-1 0 0,1 0 16,-9 0-16,1 0 0,-9 0 15,8 0-15,-8 0 16,0 0-16,0 0 0,8 0 15,0 0-15,-8 0 16</inkml:trace>
  <inkml:trace contextRef="#ctx0" brushRef="#br0" timeOffset="11397.5989">22787 15217 0,'0'0'16,"0"0"-16,0 0 0,0 0 16,0 0-16,0 0 0,0 0 15,0 0-15,0 0 16,0 0-16,307-61 0,-250 52 15,10 4-15,-1 1 0,8-1 16,1 0-16,-1 5 16,1-4-16,-1 4 0,1 0 15,-1-5-15,1-4 16,-9 9-16,-8-5 0,0 0 16,0 1-16,-1 4 0,-7 0 15,-9-5-15,1 0 16,-9 5-16,0 0 0,-8 0 15,0 0-15,0 0 0,-9 0 16,1 0-16,-9 0 16,-8 0-16,0 0 15</inkml:trace>
  <inkml:trace contextRef="#ctx0" brushRef="#br0" timeOffset="12698.4673">23805 16161 0,'0'0'0,"0"0"16,0 0-16,0 0 16,0 0-16,0 0 0,0 0 15,0 0-15,0 0 0,0 0 16,0 0-16,0 0 15,0 0-15,0 0 0,0 0 16,0 0-16,0 0 16,0 0-16,0 0 0,0 0 15,0 0-15,0 0 0,0 0 16,0 0-16,-248-149 16,231 145-16,1-1 0,-1 0 15,1 1-15,7 4 16,-7-10-16,8 10 0,-9 0 15,9 0-15,-9 0 0,9 0 16,-9 0-16,-7 0 16,-1 0-16,0 0 0,-8 0 15,0 0-15,0 65 16,0-37-16,8-4 0,0 4 16,-8-1-16,8 1 0,0 5 15,0-1-15,9-4 16,-9 5-16,8-5 0,9-5 15,0-4-15,0-1 0,-1 1 16,9-5-16,0 5 16,0-6-16,0 1 0,0-4 15,0 4-15,0 0 0,0 0 16,0 0-16,108-5 16,-83 0-16,-9-4 0,17-1 15,-8 1-15,0 0 16,0-5-16,0 0 0,-1 0 15,1 0-15,0 0 0,-8 0 16,7 0-16,-7 0 16,8 0-16,-9-51 0,1 37 15,8 4-15,-17-4 16,9 0-16,-1 0 0,-8 1 16,9-1-16,-9 0 0,9 0 15,-9 0-15,-8 0 16,17 4-16,-9-4 0,0-4 15,9-5-15,-1-5 0,9-10 16,0 6-16,0-5 16,0-5-16,-1 5 0,1 4 15,0 5-15,-8 10 16,-9-6-16,8 15 0,-7-5 16,-9 9-16,8 1 0,-8-1 15,0 5-15,8-5 16,-8 5-16,0 0 0,0 0 15,0 0-15,0 0 0,0 0 16,0 0-16,0 0 16,0 0-16,0 0 0,0 0 15,0 0-15,0 0 16,0 0-16,0 0 0,0 0 16,0 112-16,0-84 0,0 0 15,0 4-15,0 1 16,-91 0-16,83 4 0,0-5 15,-1 6-15,-7 3 16,8-3-16,-1 4 0,-7 4 16,7 1-16,1 4 0,0-5 15,0 1-15,-1-5 16,9 0-16,-8-10 0,0 5 16,8-4-16,-8-5 0,8 0 15,0 0-15,0-5 16,0 0-16,0-4 0,0-1 15,0 1-15,0 0 16,0-1-16,0 1 0,0-5 16,0 0-16,0-5 0,0 14 15,0-4-15,0-5 16,0-5-16,0 0 0,0 1 16,0-10-1</inkml:trace>
  <inkml:trace contextRef="#ctx0" brushRef="#br0" timeOffset="13348.8998">25270 15077 0,'0'0'16,"0"0"-16,0 0 0,0 0 15,0 0-15,0 0 16,0 0-16,0 0 0,0 0 16,0 0-16,0 0 0,0 0 15,0 0-15,0 0 0,0 0 16,0 0-16,0 0 16,0 0-16,0 0 0,298 0 15,-249 0-15,-7 0 16,-1-56-16,0 52 0,1-6 15,-18 1-15,10 4 0,-1 1 16,-8-1-16,8 0 16,-9 5-16,1-4 0,0 4 15,-8-5-15,-1 5 16,1 0-16,-9-4 0,9 4 16,-9 0-16,-8 0 0,8 0 15,0 0-15,1 0 16,-9 0-1</inkml:trace>
  <inkml:trace contextRef="#ctx0" brushRef="#br0" timeOffset="13998.3322">27363 13202 0,'0'0'0,"0"0"0,0 0 16,0 0-16,0 0 0,0 0 16,0 0-16,0 0 0,0 0 15,0 0-15,0 0 16,0 154-16,0-103 0,0 10 15,-50 8-15,50 20 16,-8-1-16,0 5 0,8 28 16,-8 23-16,-9 24 0,17-43 15,-8-13-15,-1-33 16,9-18-16,0-1 0,-8 5 16,8-4-16,0 4 0,-8-9 15,8-1-15,0-8 16,0 0-16,0-10 0,0-5 15,0-4-15,0-28 16</inkml:trace>
  <inkml:trace contextRef="#ctx0" brushRef="#br0" timeOffset="15201.1352">28331 13068 0,'0'0'0,"0"0"0,0 0 16,-91 153-16,66-97 0,0 4 16,-8 10-16,0-5 0,0 5 15,8 4-15,-8 19 16,0-9-16,0-5 0,8-18 16,0-1-16,9 1 0,-9 13 15,0 24-15,9-5 16,-1-9-16,9-19 0,8 0 15,-8-9-15,8 4 0,0-4 16,0-5-16,24 0 16,-7 1-16,0-11 15,7 6-15,-7-15 0,16 6 16,0-15-16,0 5 0,9-10 16,-9 1-16,0-5 15,8 0-15,0-9 0,-7 4 16,-1-9-16,8 0 0,-8 0 15,0 0-15,9 0 16,-18 0-16,10 0 0,-1-51 16,-9 37-16,-7 5 0,0-1 15,-1 1-15,-8 4 16,1 1-16,-9-1 0,0 5 16,8-5-16,-8 1 0,0-1 15,0 5-15,8-5 16,-8-4-16,0-14 0,8-5 15,-8-5-15,0-13 16,9-15-16,-1 5 0,0-9 16,1 5-16,-1 4 0,-8 5 15,0 14-15,8 9 16,-8 5-16,0 9 0,0 4 16,0 1-16,0 4 15,0 5-15,0-9 0,0 4 16,0 5-16,0-4 0,0 4 15,0-5-15,0 5 16,0-5-16,0 1 0,0 4 16,0 0-16,0 0 0,0-5 15,0 5-15,0-5 16,0 1-16,0 4 0,0 0 16,0 0-16,0 0 0,0 0 15,-198 0-15,181 0 16,0 0-16,1 0 0,-1 0 15,-7 0-15,15 0 16,-7 0-16,-1 0 0,9 0 16,0 0-16,-9 0 15,9 0-15,-9 0 0,1 0 16,-9 0-16,8 79 0,-8-61 16,-8 6-16,9 4 0,-1 0 15,0-5-15,-8 0 16,8 5-16,0-5 0,-8-4 15,17 4-15,-9-4 16,8-5-16,-8 0 0,17-5 16,-8 0-16,7 1 0,1-1 15,0 0-15,8-4 16,-9-1-16,1-4 0,8 5 16,0 0-16,0-5 15</inkml:trace>
  <inkml:trace contextRef="#ctx0" brushRef="#br1" timeOffset="34155.7716">13793 9727 0,'0'0'0,"0"0"0,0 0 16,0 0-16,0 0 0,0 0 0,0 0 0,0 0 15,0 0-15,0 0 16,0 0-16,0 0 0,0 0 15,0 0-15,0 0 0,0 0 16,0 0-16,0 0 16,0 0-16,0 0 0,0 0 15,0 0-15,0 0 16,0 0-16,0 0 0,0 0 16,0 0-16,0 0 0,0 0 15,0 0-15,0 0 16,0 0-16,0 0 0,0 0 15,0 0-15,0 0 0,0 0 16,0 0-16,0 0 16,0 0-16,-265 0 0,232 0 15,0 0-15,0 0 16,0 0-16,-8 0 0,16 0 16,0 0-16,-8 0 0,8 0 15,0 70-15,0-42 16,-8-5-16,9 1 0,-10 3 15,10 6-15,-1 0 0,8-1 16,-8 1-16,1-1 16,-1 1-16,8 4 0,1 5 15,7 0-15,1 4 16,8-13-16,-8 4 0,8 5 16,0-5-16,0-4 0,0-1 15,0-8-15,0-1 16,0-9-16,0 4 0,0-8 15,0-1-15,91 0 0,-75-4 16,1-5-16,-9 0 16,9 0-16,8 0 0,-9 0 15,1 0-15,8 0 16,-9 0-16,9-51 0,0 42 16,0-5-16,-9-5 0,9 10 15,-17-19-15,9 18 16,8-4-16,-9-4 0,-8 4 15,17-5-15,-8 1 0,-9-6 16,9 10-16,-1-9 16,1 5-16,-9 4 0,9 0 15,-1 0-15,-8 4 16,-8-4-16,9 5 0,7 0 16,-16 0-16,17-5 0,-1-10 31,9 1-31,-8 4 0,7-4 15,-7 0-15,-9 9 0,9 0 16,-1 5-16,-7-5 16,-1 9-16,0-4 0,0 0 15,-8-1-15,9 1 16,-1 4-16,0 1 0,9-10 16,-9 9-16,0 0 15,-8-4-15,9 0 0,-9-1 16,0 10-16,8-9 0,-8 4 15,0 1-15,0 4 16,0-5-16,0 5 0,0 0 16,0 0-16,0 0 0,0 0 15,0 0-15,0 0 16,0 0-16,0 0 0,0 0 16,0-4-16,0 4 0,0 0 15,0 0-15,0 0 16,0 0-16,0 0 0,0 0 15,0-10-15,0 10 16,0-14-16,0 5 0,0 0 16,0 9-16,8-5 0,-8 5 15,9-5-15,-9-4 16,0 4-16,0-4 0,8-5 16,-8 5-16,0 0 15,8-10-15,-8 10 0,0-1 16,8 6-16,1-6 0,-9 6 15,0-1-15,0 5 16,0 0-16,0 0 0,0 0 16,0 0-16,0 0 0,0 0 15,0 0-15,8 0 16,-8 0-16,0 0 0,0 0 16,0 0-16,0 0 15,0 0-15,0 0 0,0 0 16,0 0-16,0 0 0,0 0 15,0 0-15,0 0 16,0 0-16,0 0 0,0 0 16,0 0-16,0 0 15,0 0-15,0 0 0,0 0 16,0 0-16,0 0 0,0 0 16,0 0-16,0 0 0,0 107 15,0-84-15,0 1 16,0 3-16,0 1 0,0 5 15,0 0-15,0-1 16,0 10-16,0-5 0,-75 5 16,67 9-16,0-4 0,-9 4 15,9-5-15,0 1 16,-1-1-16,-7-8 0,8 4 16,-1-10-16,1 5 0,0-4 15,-9-1-15,9-8 16,8 4-16,-8 0 0,-1-1 15,1 1-15,0 0 16,8 0-16,-8 0 0,8 5 16,-9 4-16,9-5 15,-8 1-15,0-5 0,8 4 16,-8-4-16,8-4 0,0 4 16,0-5-16,-9-5 0,9 1 15,0-5-15,0 0 16,-8 0-16,8-5 0,0 1 15,0-6-15,0 5 16,0-4-16,0 4 0,0-9 16,0 10-16,0-10 0,0 0 15</inkml:trace>
  <inkml:trace contextRef="#ctx0" brushRef="#br1" timeOffset="35460.6404">13810 8941 0,'0'0'0,"0"0"0,0 0 16,0 0-16,0 0 15,0 0-15,0 0 0,0 0 16,0 0-16,0 0 0,0 0 15,0 0-15,0 0 16,0 0-16,0 0 0,0 0 16,0 0-16,0 0 0,0 0 15,0 0-15,0 0 16,0 0-16,0 0 0,0 0 16,0 0-16,0 0 15,0 0-15,0 0 0,0 0 16,0 0-16,0 0 0,0 0 15,0 0-15,0 0 16,256 0-16,-239 0 0,-9 0 16,-8 0-16,8 0 0,1 0 15,-1 0-15,-8 0 16,8 0-16,-8 0 0,8 0 16,-8 0-16,0 0 15,0 0-15,0 0 0,0 0 16,0 107-16,0-88 0,0 4 15,0 0-15,0 5 16,0-9-16,0-1 0,0-8 16,0 8-16,0-4 0,0-9 15,0 9-15,0-9 16,0-5-16,0 4 0,0-4 16,0 0-16,0 5 15,0-5-15,0 14 0,0-10 16,0-4-16,0 5 0,0 9 15,0-5-15,0 5 16,0 0-16,0 0 0,0 0 16,0-4-16,0 3 0,0 1 15,0-4-15,0-6 16,0 6-16,0 4 0,0-5 16,0 0-16,0 1 15,0-6-15,0 1 0,0 0 16,0-1-16,0-4 0,0 0 15,0 5-15,0-1 16,0-4-16,0 5 0,0-5 16,0 0-16,0 0 15,0 5-15,0-5 0,0 0 16,0 0-16,0 0 0,0 0 16,0 0-16,0 0 15,0 0-15,0 0 0,0 0 16,0 0-16,0 0 0,0 0 15,0 0-15,0 0 16,0 0-16,9 0 0,7 0 16,1 0-16,8 0 15,-9 0-15,17 0 0,-8 0 16,0 0-16,0 0 0,8 0 16,-8 0-16,0 0 15,-9 0-15,1 0 0,7 0 16,-7 0-16,0 0 0,-9 0 15,8 0-15,1 0 16,-9 0-16,9 0 0,-9 0 16,-8 0-16,8 0 15,-8 0-15,9 0 0,-9 0 16,0 0-16,0 0 0,0 0 16,0 0-16,0 0 15,8 0-15,-8 0 16</inkml:trace>
  <inkml:trace contextRef="#ctx0" brushRef="#br1" timeOffset="36080.0539">14513 10821 0,'0'0'0,"0"0"15,0 0-15,0 0 0,0 0 16,0 0-16,0 0 15,0 0-15,0 0 0,0 0 16,0 0-16,0 0 0,0 0 16,0 0-16,0 0 15,273 0-15,-223-52 0,-1 43 16,-7 4-16,7 1 0,-15-1 16,7-4-16,0 4 15,-8 1-15,9-1 0,-9 0 16,0 1-16,-8 4 0,16 0 15,-16-5-15,8 5 16,-8 0-16,0 0 0,0 0 16,-9 0-16,1 0 15,-9 0-15,0 0 0,0 0 16,1 0-16,-9 0 0,0 0 16,0 0-16,0 0 15,0 0-15</inkml:trace>
  <inkml:trace contextRef="#ctx0" brushRef="#br1" timeOffset="37325.889">16789 9448 0,'0'0'0,"0"0"15,0 0-15,0 0 0,0 0 16,0 0-16,0 0 0,0 0 16,0 0-16,0 0 15,0 0-15,0 0 0,0 0 16,0 0-16,0 0 15,0 0-15,0 0 0,0 0 16,0 0-16,0 0 0,0 0 16,-158 172-16,142-134 15,7 8-15,1 5 0,-8 10 16,-1-1-16,9 5 16,-9 5-16,9 5 0,0 13 15,-1 0-15,-7 10 0,8-10 16,8-22-16,0-6 15,0 1-15,0-1 0,0 0 16,33 6-16,-25-6 0,9-9 16,7-4-16,-7-1 15,16-4-15,-8-5 0,8-4 16,0-5-16,0 0 16,17-10-16,-9 1 0,-41-19 15</inkml:trace>
  <inkml:trace contextRef="#ctx0" brushRef="#br1" timeOffset="38308.5401">17078 10202 0,'0'0'16,"0"0"-16,0 0 0,0 0 15,0 0-15,0 0 0,0 0 16,0 0-16,0 0 15,0 0-15,0 0 0,0 0 16,0 0-16,0 0 0,0 0 16,0 0-16,0 0 15,0 0-15,0 0 0,0 0 16,0 0-16,0 0 16,0 0-16,0 0 0,166-144 15,-150 134-15,-8 1 0,9 0 16,-17 4-16,17 0 15,-9-4-15,0 4 0,0 1 16,9-1-16,-1 5 0,1 0 16,0-4-16,7-1 15,-7 5-15,-1 0 0,9 0 16,-8 0-16,8 0 16,-9 0-16,9 0 0,-8 0 15,-1 0-15,-8 70 0,9-56 16,-9 0-16,9 0 15,-9 4-15,-8 5 0,8 1 16,-8-1-16,0-4 0,0-1 16,0 10-16,0-5 15,0 15-15,0-15 0,0 9 16,0 1-16,0-1 16,-99-4-16,74-4 0,9 4 15,-9-5-15,8 0 0,-8 0 16,1-4-16,7 4 15,1-9-15,-1 5 0,0-5 16,1 4-16,-1 1 0,1 0 16,8-5-16,-9 4 15,9-4-15,-9 0 0,17 0 16,-8-5-16,0 1 16,8-6-16,0 1 0,0-5 15,0 0-15,0 0 0,0 5 16,0-5-16,0 0 15,0 4-15,0-4 0,0 0 16,0 0-16,0 0 0,0 0 16,0 0-16,190 0 15,-149 0-15,-8 0 0,9 0 16,-1 0-16,-8 0 0,9 0 16,-9 0-16,8 0 15,-8 0-15,0 0 0,-8 0 16,0 0-16,0 0 15,0 0-15,-1 0 0,1 0 16,-8 0-16,-1 0 16,9 0-16,-17 0 0,9 0 15,-1 0-15,1 0 0,-9 0 16,-8 0 0</inkml:trace>
  <inkml:trace contextRef="#ctx0" brushRef="#br1" timeOffset="38753.8364">18948 9760 0,'0'0'0,"0"0"0,0 0 16,0 0-16,0 0 15,0 0-15,0 0 0,0 0 16,0 0-16,0 0 16,0 0-16,0 0 0,0 149 15,-99-121-15,74 4 0,8 1 16,1 4-16,-1 0 15,1 5-15,-1 0 0,1 5 16,-9 4-16,8 0 0,-7-9 16,-1 0-16,8-1 15,1 1-15,-1-9 0,9-1 16,-9-4-16,1 0 16,7-4-16,1-1 0,0-5 15,0-4-15,-1 5 0,9-5 16,-8-5-16,0 1 15,8 4-15,-9-14 0,9 0 16,0 0 0</inkml:trace>
  <inkml:trace contextRef="#ctx0" brushRef="#br1" timeOffset="39167.1119">18328 9872 0,'0'0'15,"0"0"-15,0 0 0,0 0 16,0 0-16,0 0 16,0 0-16,0 0 0,0 0 15,0 0-15,0 0 0,0 0 16,0 0-16,0 0 15,0 0-15,0 0 0,0 0 16,0 0-16,0 0 16,165 162-16,-132-138 0,0-1 15,9 5-15,-9-5 0,0 0 16,8 10-16,-8-10 16,9 5-16,-9-5 0,0 5 15,0 9-15,0-9 0,-8 0 16,0-9-16,8 4 15,-8-4-15,-1 4 0,1 0 16,0-4-16,-8-10 16,7 5-16,-15 5 0,7-10 15,-7 0-15,-9-9 16</inkml:trace>
  <inkml:trace contextRef="#ctx0" brushRef="#br1" timeOffset="39612.4082">19254 9453 0,'0'0'15,"0"0"-15,0 0 0,0 0 16,0 0-16,0 0 16,0 0-16,0 0 0,0 0 15,0 0-15,0 0 0,215 177 16,-182-135-16,1 4 16,-10 1-16,10 8 0,-1 1 15,-9 0-15,1 5 16,0 4-16,-8 9 0,-1-4 15,-8 4-15,1 1 0,-9-1 16,0-4-16,0-10 16,0 6-16,-42-11 0,26 6 15,-1-10-15,1-9 0,-1 0 16,1-5-16,-1 0 16,1-4-16,-1-5 0,0 4 15,1-4-15,-1 0 16,-8 0-16,1 0 0,-1-5 15,25-23-15</inkml:trace>
  <inkml:trace contextRef="#ctx0" brushRef="#br1" timeOffset="40565.0445">19420 8415 0,'0'0'16,"0"0"-16,0 0 0,0 0 15,0 0-15,0 0 0,0 0 16,0 0-16,0 0 16,0 0-16,0 0 0,0 0 15,0 0-15,0 0 0,0 0 16,0 0-16,0 0 15,0 0-15,0 0 0,0 0 16,0 0-16,0 0 16,0 0-16,0 0 0,0 0 15,0 0-15,0 0 0,0 0 16,0 0-16,0 0 16,256-111-16,-239 111 0,-9 0 15,9 0-15,7 0 0,-7 0 16,8 0-16,0 0 15,8 0-15,-8 51 0,-1-42 16,1 1-16,0-6 16,0 6-16,-17-1 0,9 0 15,-1 5-15,-8 0 0,-8 5 16,0-1-16,0-4 16,0 10-16,0 8 0,0-13 15,0 9-15,0-10 0,0 5 16,0 5-16,0 0 15,0 0-15,-99 0 0,74 5 16,9-5-16,-9-5 16,8-5-16,-7 6 0,7-10 15,9 4-15,-9-8 16,1 4-16,7-5 0,1 0 16,-8 0-16,16 1 0,-9-1 15,1 0-15,8 1 0,0 4 16,-8-5-16,8 5 15,0-5-15,0 1 0,0-1 16,0 0-16,0-4 16,0-1-16,0 6 0,0-1 15,0-4-15,0-1 0,0 1 16,0-5-16,0 5 16,0-1-16,182 1 0,-166 0 15,9-5-15,0 4 16,-8 1-16,16-5 0,-17 9 15,9-9-15,0 5 0,0 0 16,0-5-16,-17 4 16,8-4-16,-7 0 0,-1 0 15,0 0-15,0 0 0,1 0 16,-1 0-16,0 0 16,-8 0-16</inkml:trace>
  <inkml:trace contextRef="#ctx0" brushRef="#br1" timeOffset="41232.4889">20545 10137 0,'0'0'16,"0"0"-16,0 0 16,0 0-16,0 0 0,0 0 15,306 0-15,-256 0 16,8 0-16,-9 0 0,1 0 16,0 0-16,-17 0 0,8 0 15,-8 0-15,0 0 16,-16 0-16,-1 0 0,-16 0 15</inkml:trace>
  <inkml:trace contextRef="#ctx0" brushRef="#br1" timeOffset="41583.7236">20520 10611 0,'0'0'0,"0"0"0,0 0 16,0 0-16,0 0 0,0 0 15,0 0-15,0 0 16,0 0-16,0 0 0,0 0 15,0 0-15,0 0 0,273 0 16,-223 0-16,0 0 16,-1 0-16,1 0 0,0 0 15,-1 0-15,-7 0 0,7 0 16,1 0-16,-9 0 16,-8 0-16,-33 0 15</inkml:trace>
  <inkml:trace contextRef="#ctx0" brushRef="#br1" timeOffset="43371.9163">22638 10095 0,'0'0'0,"0"0"15,0 0-15,0 0 16,0 0-16,0 0 0,0 0 15,0 0-15,0 0 0,0 0 16,0 0-16,0 0 16,0 0-16,0 0 0,-173 167 15,156-134-15,1-5 16,-1 4-16,9 6 0,-9-6 16,1-4-16,7 5 0,-7-1 15,16 1-15,-8-5 16,-1 0-16,9-5 0,0-5 15,0 1-15,0-5 16,0 0-16,0-5 0,0 1 16,0-1-16,0-4 0,0-1 15,0-4-15,0 5 16,0-5-16,0 0 0,0 0 16,0 0-16,182 0 0,-149 0 15,-8 0-15,8 0 16,0 0-16,1-61 0,-10 47 15,18 0-15,-17-4 16,8 4-16,-9 0 0,10 0 16,-18-5-16,1 10 0,-1 0 15,-8-5-15,9 5 16,-17 4-16,17-4 0,-17 9 16,0-5-16,0-4 0,0-1 15,8 1-15,-8 4 16,0-4-16,0-10 0,0 10 15,0 0-15,0-5 16,0-5-16,0 1 0,0 4 16,0-5-16,-99-9 0,74 5 15,-8 0-15,8-5 16,0 4-16,-8 6 0,0-5 16,0-5-16,0 9 15,0-4-15,8 9 0,8-5 16,-8 5-16,9-4 0,-1 4 15,9 0-15,-9 0 0,9 0 16,-8 0-16,7 0 16,9 5-16,0-5 0,-8-5 15,0 10-15,8-5 16,-9 5-16,9-5 0,0-5 16,0 5-16,0 0 0,0-5 15,0 10-15,0-9 16,0 4-16,0-5 0,0-4 15,0-1-15,0-3 0,0-6 16,92 5-16,-68-5 16,-7 6-16,-1 8 0,-7-4 15,-1 4-15,9 5 16,-9 0-16,0 5 0,0 0 16,1-1-16,-1-4 15,0 0-15,9 0 0,-1 5 16,1-5-16,8 0 0,8-9 15,0 9-15,0 0 0,-8 0 16,0 0-16,-1 9 16,1-4-16,-8 5 0,-1-6 15,1 10-15,-9 0 16,0-4-16,1 4 0,-9 0 16,0 0-16,8 0 0,-8 0 15,0 0-15,0 0 16,0 0-16,0 0 0,0 0 15,0 116-15,0-93 0,0 5 16,0 5-16,0-5 16,0 4-16,0 1 0,-99-1 15,82-4-15,9 0 16,-9 5-16,9-6 0,0 1 16,-9 0-16,9 0 0,-9 0 15,9 0-15,0 0 16,0 5-16,-1-10 0,-7 0 15,7 5-15,-7-5 0,8 5 16,-1 0-16,-7-5 16,8 5-16,-9 0 0,0 0 15,1-5-15,-1 1 16,-7 3-16,7 1 0,0 0 16,1-4-16,-1 3 0,1-3 15,-1-1-15,17 5 16,-16-9-16,16-6 0,0-3 15,0-10 1</inkml:trace>
  <inkml:trace contextRef="#ctx0" brushRef="#br1" timeOffset="43940.2946">23772 9053 0,'0'0'0,"0"0"16,0 0-16,0 0 0,0 0 15,0 0-15,0 0 16,0 0-16,0 0 0,0 186 16,0-126-16,0 6 0,0-1 15,0 4-15,0 10 16,0 5-16,0 0 0,0-5 15,0-9-15,0 0 16,0-10-16,0 5 0,25 0 16,-25-9-16,8 5 0,-8-6 15,8 1-15,-8-9 16,9-5-16,-9-5 0,0-37 16</inkml:trace>
  <inkml:trace contextRef="#ctx0" brushRef="#br1" timeOffset="44474.6526">24484 10141 0,'0'0'0,"0"0"0,0 0 15,0 0-15,0 0 16,0 0-16,0 0 0,0 0 16,289 0-16,-247-51 15,-1 47-15,0-1 0,1 0 16,-1 1-16,9-6 0,-9 6 16,0-1-16,-16 0 0,17 1 15,-9-1-15,8 5 16,-41 0-1</inkml:trace>
  <inkml:trace contextRef="#ctx0" brushRef="#br1" timeOffset="45543.3628">25849 8899 0,'0'0'0,"0"0"0,0 0 16,0 0-16,0 0 0,0 0 16,0 0-16,0 0 0,0 149 15,0-93-15,0 4 16,58 6-16,-50 3 0,9-3 16,7-6-16,-7 0 15,8-8-15,-9-6 0,9-4 16,0 0-16,8-10 0,-8-4 15,8-4-15,-8-1 16,8-9-16,8-5 0,-8-9 16,1 0-16,-1 0 0,0 0 15,0 0-15,-8 0 16,-9 0-16,9-51 0,-8 37 16,-9 0-16,8 5 15,1-10-15,-1-4 0,1-5 16,-9-9-16,9 4 0,-17 5 15,8 0-15,0 10 16,-8-1-16,0-4 0,0 14 16,9-1-16,-9 1 0,0 4 15,0-4-15,0 9 16,0-5-16,0 5 0,0-4 16,0 4-16,0-5 15,0 5-15,0 0 0,0 0 16,0-5-16,0 5 0,0 0 15,0-4-15,0 4 16,0 0-16,0 0 0,0-5 16,0 5-16,0 0 0,0 0 15,0 0-15,0 0 16,0 0-16,0 0 0,0 0 16,0 0-16,0 0 15,0 0-15,0 0 0,0 112 16,0-66-16,-58 19 0,41 5 15,9 5-15,-9-1 16,1-4-16,-1 4 0,9-4 16,-9-5-16,1 0 0,-1 0 15,9-9-15,0 5 16,0-15-16,-1 5 0,1-4 16,0-10-16,8 5 15,-9-5-15,1-4 0,8-5 16,0-5-16,0-4 0,-8-5 15,8 0-15,0-5 16,0 0-16,0-9 0,0 0 16,0 5-16,0-5 0,0 0 15,0 0-15,0 0 16</inkml:trace>
  <inkml:trace contextRef="#ctx0" brushRef="#br1" timeOffset="46196.7984">27769 9565 0,'0'0'0,"0"0"16,0 0-16,0 0 0,0 0 16,0 0-16,0 0 15,0 0-15,-75 190 0,50-139 16,0 1-16,1 3 0,7 1 16,-8-5-16,0 5 15,9 0-15,-9-5 0,8 0 16,9-9-16,-8 9 0,-1-13 15,1-1-15,-1 0 16,9-4-16,-9-5 0,9 0 16,0-10-16,-1 1 15,1-1-15,0-4 0,8-4 16,-8 4-16,-1-5 0,9-4 16,0-5-1</inkml:trace>
  <inkml:trace contextRef="#ctx0" brushRef="#br1" timeOffset="46622.0825">27181 9644 0,'0'0'0,"0"0"16,0 0-16,0 0 15,0 0-15,0 0 0,0 0 16,0 0-16,0 0 0,0 0 16,0 0-16,0 0 15,0 0-15,0 0 0,149 144 16,-116-107-16,8-4 15,-7 4-15,7 0 0,0 0 16,-8 5-16,9-9 0,-9-1 16,8 1-16,1-1 15,-9-4-15,0 0 0,0 0 16,0 0-16,0-5 0,-8-4 16,0 4-16,0-4 15,-9-5-15,9 4 0,-9-4 16,1-4-16,0 4 0,-9 0 15,-8-10-15,0-4 16</inkml:trace>
  <inkml:trace contextRef="#ctx0" brushRef="#br1" timeOffset="47607.7407">27868 8681 0,'0'0'0,"0"0"0,0 0 0,0 0 15,0 0-15,0 0 16,0 0-16,0 0 0,0 0 16,0 0-16,0 0 15,0 0-15,0 0 0,0 0 16,0 0-16,0 0 0,0 0 16,0 0-16,0 0 15,0 0-15,0 0 0,0 0 16,0 0-16,0 0 0,0 0 15,0 0-15,0 0 16,0 0-16,0 0 0,0 0 16,0 0-16,0 0 15,0 0-15,0 0 0,0 0 16,0 0-16,0 0 0,0 0 16,0 0-16,0 0 15,0 0-15,256 0 0,-231 0 16,-8 0-16,-1 0 15,9 0-15,-8 0 0,-1 55 16,-8-31-16,1-6 0,-1 6 16,0-1-16,1-5 15,-1 10-15,-8-4 0,0-1 16,0 0-16,0 0 0,0 5 16,0 5-16,0-5 15,0 4-15,0-4 0,0 0 16,-91 0-16,74-9 0,9 4 15,0 5-15,-1-14 16,1 0-16,8-10 0,-8 6 16,0-6-16,8 6 15,0-10-15,0 9 0,0-9 16,-9 5-16,9-5 0,0 4 16,0-4-16,0 5 15,0 0-15,0-5 0,0 0 16,0 0-16,0 4 15,0-4-15,0 5 0,0-5 16,0 0-16,0 0 0,0 0 16,0 5-16,0-1 15,0-4-15,0 5 0,0-5 16,0 5-16,199-1 0,-174-4 16,0 0-16,8 5 15,-9-5-15,10 5 0,-1-5 16,0 0-16,-8 0 15,-1 0-15,1 0 0,-8 0 16,-1 0-16,1 0 0,-9 0 16,0 0-16,1 0 15,-9 0-15,8 0 0,-8 4 16,8-4-16,-8 0 0,8 0 16,-8 0-16,0 0 15,0 0-15,9 0 0,-9 0 16,0 0-16,0 0 15</inkml:trace>
  <inkml:trace contextRef="#ctx0" brushRef="#br2" timeOffset="51213.1426">13677 5527 0,'0'0'0,"0"0"16,0 0-16,0 0 0,0 0 15,0 0-15,0 0 16</inkml:trace>
  <inkml:trace contextRef="#ctx0" brushRef="#br2" timeOffset="51460.308">13528 5699 0,'0'0'0,"0"0"16,0 0-16,0 0 16,-91 144-16,67-112 0,-1-4 15,8 5-15,-8 0 0,1-1 16,7 5-16,-8 1 16,0-1-16,1 5 0,7-1 15,-16 6-15,8 4 16,-8 0-16,0 5 0,8-9 15,-8 4-15,0-9 0,8 0 16,9-1-16,-9 1 16,0 5-16,8-1 0,-7 6 15,-1-15-15,16 9 0,-7-4 16,8-14-16,-9-5 16,17-13-16,0 8 0,-8-18 15,8 0 1</inkml:trace>
  <inkml:trace contextRef="#ctx0" brushRef="#br2" timeOffset="52011.6755">12924 5880 0,'0'0'16,"0"0"-16,0 0 0,0 0 15,0 0-15,0 0 0,0 0 16,0 0-16,0 0 15,0 0-15,0 0 0,0 0 16,0 0-16,0 0 0,0 0 16,0 0-16,0 0 15,0 0-15,0 0 0,0 0 16,0 0-16,0 0 16,0 0-16,0 0 0,0 0 15,0 0-15,0 0 0,0 0 16,0 0-16,0 0 15,0 0-15,0 0 0,158 158 16,-125-125-16,0 4 16,0 5-16,8 4 0,-8 1 15,9 9-15,-9-5 0,0 0 16,0-4-16,0-1 16,0-4-16,0 0 0,-8-5 15,0-9-15,0-5 0,-9 1 16,1-6-16,-1 1 15,-7-1-15,7-8 0,1-1 16,-1 0-16,-16-9 16</inkml:trace>
  <inkml:trace contextRef="#ctx0" brushRef="#br2" timeOffset="52936.2931">13959 4489 0,'0'0'0,"0"0"16,0 0-16,0 0 0,0 0 15,0 0-15,0 0 0,0 0 16,0 0-16,0 0 15,0 0-15,0 0 0,0 0 16,0 0-16,0 0 16,0 0-16,0 0 0,0 0 15,0 0-15,0 0 0,0 0 32,0 0-32,0 0 0,0 0 0,0 0 15,0 0-15,264-111 16,-247 111-16,-9 0 0,9 0 15,-9 0-15,0 0 0,1 0 16,-1 0-16,0 0 16,1 0-16,7 0 0,-8 0 15,1 0-15,-9 0 0,0 0 16,0 116-16,0-88 16,0 0-16,0 9 0,0-9 15,0 9-15,-75 5 16,59-14-16,-9 0 0,8 9 15,-8-9-15,1-5 0,-1 5 16,8 0-16,-8-5 16,1 0-16,-1-4 0,8 4 15,-8-4-15,9 0 16,-1-6-16,9-3 0,0 4 16,-1-5-16,9-4 0,-8-5 15,8 9-15,0-4 16,0-5-16,0 0 0,0 0 15,0 4-15,0 1 0,0-5 16,0 5-16,0-1 16,0-4-16,0 5 0,0 0 15,0-5-15,190 0 16,-156 4-16,-10 1 0,9-5 16,-8 5-16,0-5 0,0 4 15,0 1-15,-9-1 16,17-4-16,-16 0 0,8 0 15,0 5-15,-9-5 0,1 0 16,-9 0-16,0 0 16,1 0-16,-1 0 0,-8 0 15,0 0-15,0 0 16,0 0-16,0 0 0,0 0 16</inkml:trace>
  <inkml:trace contextRef="#ctx0" brushRef="#br2" timeOffset="53532.689">14447 6290 0,'0'0'0,"0"0"0,0 0 0,0 0 16,0 0-16,0 0 16,0 0-16,0 0 0,0 0 15,0 0-15,0 0 0,0 0 16,290 0-16,-233 0 16,10 0-16,-1 0 0,-8 0 15,0 0-15,0 0 16,-9 0-16,-7 0 0,7 0 15,-16 0-15,0 0 0,-8 0 16,0 0-16,-8 0 16,7 0-16,-15 0 0,-18 0 15</inkml:trace>
  <inkml:trace contextRef="#ctx0" brushRef="#br2" timeOffset="54169.1144">16789 5094 0,'0'0'16,"0"0"-16,0 0 0,0 0 15,0 0-15,0 0 16,0 0-16,0 0 0,0 0 15,0 0-15,0 0 0,0 0 16,0 0-16,0 0 16,0 181-16,-50-120 0,50 9 15,-17 4-15,9 10 0,8 0 16,-8-1-16,8 1 16,-8 18-16,8-27 0,-9 27 15,1-27-15,8-6 16,-8 1-16,-1 0 0,1-10 15,8-4-15,-8-5 0,8-9 16,0 0-16,-8-9 16,8-5-16,0-5 0,0-9 15,0-14 1</inkml:trace>
  <inkml:trace contextRef="#ctx0" brushRef="#br2" timeOffset="55240.8289">17508 5703 0,'0'0'0,"0"0"0,0 0 16,0 0-16,0 0 0,0 0 15,0 0-15,-107 145 16,90-118-16,9-3 0,0-1 15,-1 10-15,1-10 16,0 9-16,8-4 0,-8 5 16,8-1-16,0 6 0,0 4 15,0-1-15,0-3 16,0 8-16,0 1 0,0-5 16,49-1-16,-24-8 0,0 0 15,0-10-15,0 0 16,8-4-16,-9-1 0,1-8 15,0 4-15,0-10 0,8-4 16,-8 0-16,8 0 16,-8 0-16,0 0 0,8 0 15,-8 0-15,8 0 16,-9-56-16,10 42 0,-10-4 16,1 4-16,0 0 15,0 0-15,-9 0 0,1-5 16,-1 5-16,-7 0 0,-1 5 15,0-5-15,1 5 0,-1-10 16,0 5-16,-8-4 16,8-10-16,17-37 15,-8 4-15,-1 5 16,1 14-16,-9 10 0,0 9 16,1 4-16,-1 0 0,0 5 15,-8 1-15,9 3 16,-9 6-16,0 4 0,0-5 15,0 0-15,0 5 0,0-4 16,0-1-16,0-4 16,0 9-16,0-5 0,0 0 15,0 1-15,0-6 16,0-13-16,-108 0 0,83 9 16,0 0-16,9 0 15,-1 5-15,1-5 0,-1 9 16,1-4-16,-1-1 0,0 1 15,1 0-15,8 0 0,-9-1 16,1 6-16,-1-1 16,0 0-16,9-4 0,-8 4 15,7 1-15,-7 4 16,-1-5-16,9 5 0,-9 0 16,9 0-16,-8 0 0,7 0 15,-7 0-15,-1 0 16,1 0-16,-1 0 0,-8 0 15,9 0-15,-9 51 16,8-46-16,-7 0 0,7 8 16,0 1-16,-7-9 0,15 0 15,-15 4-15,7 5 16,0 0-16,-7 5 0,7-1 16,-8 5-16,-8 10 0,0-5 15,17 9-15,-9-4 16,0 4-16,0-9 0,17 4 15,8-32 1</inkml:trace>
  <inkml:trace contextRef="#ctx0" brushRef="#br2" timeOffset="56340.5609">18212 4922 0,'0'0'0,"0"0"0,0 0 16,0 0-16,0 0 16,0 0-16,0 0 0,0 0 15,0 0-15,0 0 16,0 0-16,0 0 0,0 0 16,0 0-16,0 0 0,0 0 15,0 0-15,0 0 16,0 0-16,0 0 0,0 0 15,0 0-15,0 0 0,0 0 16,0 0-16,0 0 16,0 0-16,0 0 0,0 0 15,0 0-15,0 0 16,0 0-16,0 0 0,0 0 16,0 0-16,0 0 0,0 0 15,0 0-15,0 0 16,0 0-16,0 0 0,0 0 15,0 0-15,0 0 16,0 0-16,256 0 0,-248 0 16,-8 0-16,9 0 0,-9 0 15,0 0-15,0 0 16,0 0-16,0 0 0,0 0 16,0 93-16,0-75 0,0 1 15,0 0-15,0-1 16,0-4-16,-91 0 0,82 5 15,-7 4-15,8-9 16,-9 0-16,9 9 0,-9-4 16,9 4-16,-9-4 0,17 9 15,-16-14-15,8 4 16,-1-4-16,1-9 0,8 9 16,-8-5-16,8-4 0,0-1 15,0 1-15,0 0 16,0-5-16,0 0 0,0 0 15,0 0-15,0 0 16,0 0-16,0 0 0,0 0 16,0 0-16,0 0 0,0 4 15,0-4-15,0 0 16,0 0-16,0 5 0,0-5 16,0 0-16,0 5 0,190-1 15,-165 1-15,0-5 16,8 5-16,0-1 0,0-4 15,0 0-15,0 0 16,0 0-16,0 0 0,-8 0 16,0 0-16,-8 0 0,-1 0 15,-8 0-15,1 0 16,7 0-16,-16 0 0,0 0 16,9 0-16,-9 0 0,0 0 15,0 0-15,0 0 16</inkml:trace>
  <inkml:trace contextRef="#ctx0" brushRef="#br2" timeOffset="56886.9257">18956 6294 0,'0'0'0,"0"0"0,0 0 0,0 0 15,0 0-15,0 0 16,0 0-16,0 0 0,0 0 15,282 0-15,-191 0 16,0 0-16,0 0 0,-91 0 16</inkml:trace>
  <inkml:trace contextRef="#ctx0" brushRef="#br2" timeOffset="56948.9671">19999 6285 0,'0'0'0,"0"0"0,0 0 16,0 0-16,0 0 15</inkml:trace>
  <inkml:trace contextRef="#ctx0" brushRef="#br2" timeOffset="57260.1745">18907 6727 0,'0'0'0,"0"0"16,0 0-16,0 0 0,0 0 16,0 0-16,0 0 0,0 0 15,0 0-15,0 0 16,0 0-16,0 0 0,0 0 16,0 0-1,322 0-15,-255 0 0,-9 0 16,-1 0-16,1 0 15,-8 0-15,0 0 16,-50 0-16</inkml:trace>
  <inkml:trace contextRef="#ctx0" brushRef="#br2" timeOffset="57845.5637">21803 5401 0,'0'0'16,"0"0"-16,0 0 0,0 0 16,0 0-16,0 0 0,0 0 15,0 0-15,0 0 16,-124 172-16,99-121 0,0 5 16,0 9-16,0 0 15,-8 0-15,0-4 0,8-1 16,-8-4-16,0 5 0,0 9 15,0-15-15,8-3 16,0-1-16,0-5 0,-8 1 16,17-5-16,-9-1 0,0-3 15,9-1-15,-1 0 16,-8 0-16,9-4 0,7-1 16,-7-8-16,8-1 15,-9 0-15,17-23 16</inkml:trace>
  <inkml:trace contextRef="#ctx0" brushRef="#br2" timeOffset="58245.8317">21083 5685 0,'0'0'0,"0"0"0,0 0 16,0 0-16,0 0 0,190 158 15,-148-126-15,-1 1 16,0 0-16,1-1 0,-1-4 16,0 5-16,1-1 0,-1 1 15,-8 4-15,9 0 16,-9 0-16,0 5 0,0-4 16,-8-6-16,0 5 15,-1-9-15,-7-5 0,-1 1 16,9-6-16,-8 1 0,16 4 15,-33-23 1</inkml:trace>
  <inkml:trace contextRef="#ctx0" brushRef="#br2" timeOffset="59302.5373">22010 4815 0,'0'0'0,"0"0"0,0 0 16,0 0-16,0 0 0,0 0 16,0 0-16,0 0 0,0 0 15,0 0-15,0 0 16,0 0-16,0 0 16,0 0-16,0 0 0,0 0 15,0 0-15,0 0 0,0 0 16,0 0-16,0 0 0,0 0 15,0 0-15,0 0 16,0 0-16,0 0 0,0 0 16,0 0-16,0 0 0,0 0 15,0 0-15,0 0 16,0 0-16,0 0 0,0 0 16,0 0-16,0 0 15,0 0-15,0 0 0,0 0 16,0 0-16,0 0 0,0 0 15,0 0-15,0 0 16,0 0-16,0 0 0,0 0 16,0 0-16,0 0 15,0 0-15,0 0 0,264 0 16,-255 0-16,-9 0 0,16 51 16,-8-37-16,1 0 15,7 0-15,-16 0 0,9 0 16,-9 0-16,0 0 0,0 4 15,0-4-15,0 0 16,0 5-16,0-5 0,0 4 16,0 1-16,0 4 0,0-9 15,0 9-15,-91-4 16,82-5-16,-7 14 0,-1-14 16,1 0-16,7 4 0,-7 1 15,8 4-15,-1-13 16,1 8-16,0-18 0,8 5 15,-9 0-15,9-1 16,-8-4-16,8 0 0,0 0 16,0 0-16,0 0 15,0 0-15,0 0 0,0 0 16,0 0-16,0 5 0,0-5 16,0 0-16,0 5 15,0-1-15,0 1 0,0-5 16,0 9-16,0-9 0,0 0 15,0 0-15,0 0 16,0 0-16,0 5 0,0-5 16,0 0-16,0 0 15,190 0-15,-165 4 0,-8 1 16,16-5-16,-17 0 0,1 0 16,0 0-16,-1 0 15,1 0-15,-1 0 0,1 9 16,-1-9-16,-7 0 0,-1 0 15,0 5-15,0-5 16,-8 0-16,9 0 0,-1 0 16,-8 0-16,8 0 15,-8 5-15,9-1 0,7 1 16,-16-5 0</inkml:trace>
  <inkml:trace contextRef="#ctx0" brushRef="#br2" timeOffset="59866.9158">22994 6173 0,'0'0'15,"0"0"-15,0 0 0,0 0 16,0 0-16,0 0 0,0 0 15,0 0-15,0 0 16,0 0 0,0 0-16,0 0 0,282 0 15,-249 0-15,0 0 0,-8 0 16,-1 0-16,1 0 0,0 0 16,-8 0-16,7 0 15,-15 0-15,-1 0 0,9 0 16,-1 0-16,-8 0 15,1 0-15,-9 0 16</inkml:trace>
  <inkml:trace contextRef="#ctx0" brushRef="#br2" timeOffset="60402.2687">24699 4940 0,'0'0'0,"0"0"15,0 0-15,0 0 0,0 0 16,0 0-16,0 0 15,0 0-15,0 0 0,0 0 16,0 177-16,0-126 0,0 10 16,0-1-16,0 1 15,0-1-15,0 5 0,0 5 16,0-5-16,0 5 0,0-5 16,0-4-16,0-5 15,0-5-15,0-5 0,0 1 16,0-5-16,0-5 0,0 0 15,0-9-15,0 0 16,0-5-16,0-14 0,0 1 16,0-10-1</inkml:trace>
  <inkml:trace contextRef="#ctx0" brushRef="#br2" timeOffset="89163.4485">25485 5182 0,'0'0'16,"0"0"-16,0 0 0,0 0 0,0 0 15,0 0-15,0 0 16,0 0-16,0 0 0,0 0 15,0 0-15,0 0 16,0 0-16,0 0 0,0 0 16,0 0-16,0 0 0,0 0 15,0 0-15,0 0 16,0 0-16,0 0 0,0 0 16,0 0-16,0 0 15,-133 168-15,109-140 0,7 0 16,-8-5-16,0 5 0,9 0 15,-1 0-15,1 0 16,-1-1-16,9-3 0,8-1 16,-8 0-16,-1 1 0,9 8 15,0-4-15,0 0 16,0 4-16,0 1 0,0-5 16,0 0-16,0 0 15,0-5-15,0 0 0,0 1 16,0-1-16,0-5 0,108-4 15,-92 5-15,9-10 16,0 5-16,0 0 0,0-9 16,0 4-16,-25-9 15</inkml:trace>
  <inkml:trace contextRef="#ctx0" brushRef="#br2" timeOffset="89862.9086">25700 6099 0,'0'0'0,"0"0"15,0 0-15,0 0 0,0 0 16,0 0-16,0 0 0,0 0 15,265-112-15,-249 103 16,1-14-16,-1 13 0,-7-4 16,-9 10-16,8-6 15,0 6-15,-8-1 0,0 0 16,0 5-16,0-14 0,0 0 16,0-9-16,0 9 15,0-9-15,0 4 0,0-4 16,0 5-16,0-1 0,0 5 15,0 0-15,0 0 16,0 0-16,0 5 0,0-5 16,0 0-16,0 0 0,0 0 15,-116-5-15,108 5 16,0 0-16,0 1 0,-1-6 16,1 5-16,-9 0 15,9 5-15,0-5 0,0 0 16,-1 4-16,-7 1 0,7 0 15,-7 0-15,8-5 16,-9 9-16,9-4 0,-9 4 16,9-4-16,0 4 0,-1-9 15,-7 9-15,16-4 16,-8 4-16,-1-4 0,1 5 16,0-1-16,0-4 15,-1-1-15,1 6 0,0-1 16,-1-4-16,1 9 0,0 0 15,0 0-15,8 0 16,-9 0-16,1 0 0,0 0 16,0 0-16,-1 0 0,-7 0 15,7 0-15,1 0 16,-8 0-16,7 0 0,-7 0 16,8 0-16,-9 0 15,9 0-15,-9 0 0,1 0 16,7 0-16,-7 0 0,8 0 15,-9 0-15,0 0 16,9 0-16,-8 107 0,-1-93 16,0 0-16,1 4 15,-1-4-15,9 0 0,-8 0 16,-1-5-16,9 5 0,-9-9 16,9 4-16,0-4 15,-1 0-15,1-1 0,0 6 16,0-1-16,-9 5 0,17-14 15</inkml:trace>
  <inkml:trace contextRef="#ctx0" brushRef="#br2" timeOffset="90798.5323">26643 5415 0,'0'0'0,"0"0"0,0 0 15,0 0-15,0 0 16,0 0-16,0 0 0,0 0 16,-91 149-16,75-126 15,7 5-15,1-5 0,0 5 16,0 5-16,8-10 0,-9 5 16,9 9-16,-8-14 15,8 5-15,-8 0 0,8 0 16,0-5-16,0-4 0,0 0 15,0-1-15,0-4 16,0 5-16,0-5 0,0 0 16,0 0-16,0 0 15,99-5-15,-74 5 0,-25-14 16</inkml:trace>
  <inkml:trace contextRef="#ctx0" brushRef="#br2" timeOffset="91785.1912">26809 6155 0,'0'0'16,"0"0"-16,0 0 0,0 0 15,0 0-15,0 0 16,0 0-16,0 0 0,0 0 16,0 0-16,0 0 15,0 0-15,0 0 0,0 0 16,256 0-16,-248 0 0,1 0 16,7 0-16,-7 0 15,-1 0-15,0 0 0,0 0 16,1 0-16,-1 0 0,8 0 15,-16 0-15,9-103 16,-1 99-16,-8 4 0,0-5 16,0 0-16,8 5 15,-8 0-15,0-4 0,0 4 16,0 0-16,0-14 0,0 0 16,9-10-16,-9-3 15,8-6-15,0 14 0,0 1 16,-8-1-16,9 5 0,-9 0 15,0 0-15,0 5 16,0 0-16,0 4 0,0-4 16,0-1-16,0-4 15,0 5-15,0 0 0,0 0 16,0-1-16,0-4 0,0 5 16,0 4-16,0-4 15,0 4-15,0-4 0,0 4 16,0 5-16,0-4 0,0-5 15,0 4-15,0 5 16,0-5-16,0-4 0,0 0 16,0-1-16,0 1 15,0 0-15,0-5 0,0 4 16,0 6-16,0-6 0,0 6 16,0-5-16,0 4 15,0-4-15,0-1 0,0 1 16,0-5-16,0 0 0,-191 5 15,175-10-15,-1 10 16,9 0-16,-9-1 0,1 1 16,-1-5-16,17 5 15,-16 4-15,8-4 0,-1 4 16,-7-4-16,16 4 0,-9 0 16,9 1-16,-16 4 15,16-5-15,-8 5 0,-1 0 16,1 0-16,0 0 0,0 0 15,8 0-15,0 0 16,-9 0-16,9 0 0,0 0 16,0 0-16,0 0 0,0 0 15,0 0-15,-8 0 16,8 0-16,-8 0 0,-1 0 16,1 0-16,0 0 15,0 0-15,-9 0 0,9 0 16,-1 0-16,1 0 0,-8 0 15,7 0-15,-7 0 16,8 0-16,-9 0 0,0 107 16,-7-98-16,7 5 0,1-4 15,-1 4-15,-8-5 16,9 0-16,-1 1 0,9-1 16,0 0-16,-9 5 15,9-5-15,-9 1 0,9-1 16,0 0-16,-1 1 0,1 4 15,0-5-15,0 5 16,-1 4-16,1-4 0,8 5 16,0 9-16,0-28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7.10345" units="1/cm"/>
          <inkml:channelProperty channel="Y" name="resolution" value="48" units="1/cm"/>
          <inkml:channelProperty channel="T" name="resolution" value="1" units="1/dev"/>
        </inkml:channelProperties>
      </inkml:inkSource>
      <inkml:timestamp xml:id="ts0" timeString="2023-10-22T08:13:37.370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B050"/>
    </inkml:brush>
    <inkml:brush xml:id="br2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3051 6300 0,'25'0'63,"-25"-24"-48,0-1-15,0 0 16,0-25-16,0 1 15,0-1 1,0 1 0,0-51-1,0 51 1,0-1 0,0 25-1,25-24 1,-25 24-1,24 25 1,1-25 0,-25-25 15,25 1-15,0 49-1,24-50-15,1-24 31,0 49-15,-1-25 0,26 1-1,-1 24 1,0 0 0,-24 0-16,-25 25 15,0 0 1,24 0 15,1-24-15,-25 24-1,49 0 1,-24 0 0,24 0 15,25 0-16,-74 0 1,0 0-16,25 0 16,-26 0-1,51 24 1,-50-24 0,49 0-1,-49 0 1,0 25-1,-1 0 17,1 0-1,0 0 0,0-1-15,-25 26-1,25-50 1,-25 25 0,24 0-1,-24 24 1,25-24 0,-25 0 15,0 0 16,25-1-32,0-24-15,-25 25 94,0 0-16</inkml:trace>
  <inkml:trace contextRef="#ctx0" brushRef="#br0" timeOffset="1399.9356">4762 5358 0,'0'49'110,"0"1"-95,0-25 1,0 0-1,0-1-15,0 26 16,0-25 15,0 0-31,0-1 16,0 1 0,0 0-1,0 0 32,0 0 187,0-1-218,0 1 0,-24-25 156,-26 0-157,0-49-15,26 49 16,-26-25-1,25 0-15,-24-25 16,24 26 0,-25-1-1,1 0 1,49 0 0,-25 25 109</inkml:trace>
  <inkml:trace contextRef="#ctx0" brushRef="#br0" timeOffset="3748.5007">3051 6276 0,'0'-25'31,"0"0"-15,0-25 0,0 1-16,0-26 15,0 51 1,0-26-16,0 0 15,-25-24-15,25-1 0,-25 1 16,25-50 0,-24 50-1,-1-26 17,25 51-17,-50-50-15,50 74 16,0 0-16,0 0 15,0-74 1,0 74 0,0 0-1,0 1-15,0-1 16,0 0 0,25 0-1,25-24-15,-26 24 16,1 0-1,50-25 1,-1 25 0,0 1-1,1 24-15,-1-50 16,50 50 0,-49 0-16,24-50 15,0 50-15,-49-49 16,-1 49-16,1 0 15,-25 0-15,24 0 16,1 0 0,74 0-1,25 0 1,-25 0 0,-50 0-1,25 0 1,-49 0-1,49 0-15,-49 0 0,24 0 16,26 0 0,-26 0-16,50 0 15,-25 0-15,0 0 16,-49 49 0,0-49-16,-1 0 0,-24 0 15,99 50 1,-50-25-1,26 0 1,-1 24 0,-49-24-1,-1-25-15,-24 25 16,25 0-16,-26 24 16,1-49-1,50 25-15,-51 0 16,1-25-16,0 50 15,0-50-15,74 49 16,-74-24 0,24 25 15,-24-26-15,0 51-1,0-26 1,24 26-1,-24-1 1,0-49 0,-25 25-1,0-26-15,0 1 16,25 25-16,-25-25 16,25-1-16,-1 26 15,1 0 1,0 24-1,-25-49 1,0 0 15,25 24-15,0 1 0,-25 0-1,25-1-15,-25-24 16,0 0-16,24 24 0,-24-24 15,0-50 79,-24 1-94,24-26 0</inkml:trace>
  <inkml:trace contextRef="#ctx0" brushRef="#br0" timeOffset="4505.0039">7020 5606 0,'0'25'63,"0"24"-63,0 26 15,0-1 1,0-49-16,0 49 15,-50 75 1,50-50 0,0-74-1,-25 0 79,1-25-78,-1 0 15,0-50-31,-25 1 16,1 24-16,-1-49 15,-49-1-15,49 26 16,-49 24-1,0-50-15,49 50 16</inkml:trace>
  <inkml:trace contextRef="#ctx0" brushRef="#br1" timeOffset="23190.4609">3522 11509 0,'0'-24'219,"0"-1"-204,0-25 1,0 25 78,0 1-79,0-26 1,25 0 0,0 26 15,-25-1-15,0 0-1,0 0-15,49-25 16,-24 1-16,0 24 31,25-49-15,-25 49 15,-1 0-15,26-25-1,-25 50-15,-25-24 16,49-26-1,1 0 1,0 26-16,-1-1 16,-24 0-16,25 0 15,-1-49 1,50 49 0,-24-25-1,-26 1 1,-24 49-1,0 0 1,25-50 0,98 1-1,-123 49 1,0 0 0,25-25-16,-26 25 15,26 0-15,-25-25 16,25 25-16,74 0 15,49-25 1,-74 25 15,1 0-15,-51 0-16,75 0 16,-74 0-16,24 0 15,1 0 1,24-25-16,-25 25 15,-49 0-15,25 0 16,-25 0-16,24 0 16,-24 0 15,0 0-31,49 0 16,25 0-1,25 0 1,-49 0-1,-26 0 1,1 0 15,49 0-15,-24 25 0,-51-25-1,51 50-15,-50-25 16,0-25-16,-1 0 0,26 24 15,-25 26 1,24-50 0,1 50-1,0-26 1,-26 1 0,26 25-1,-25-1 1,0-49-16,-1 25 15,26 0 1,-50 0-16,25 0 31,0-1-31,-1 26 16,26 0 0,-25-1-1,24 26 1,-24-26-1,25 26 1,-25-51 0,24 51-1,-24-50 17,0 0-17,24 24 32,-24-24-16,-25-50 94</inkml:trace>
  <inkml:trace contextRef="#ctx0" brushRef="#br1" timeOffset="24254.17">7838 11088 0,'25'-25'93,"0"25"-77,0 25 15,-25-1-15,24-24-16,-24 25 15,0 25-15,0 0 16,25-1 15,-25-24-31,0 0 32,0 0-17,-49-1 188,24-24-203,-50 0 16,26 0-16,24-24 16,0 24-16,-24-25 15,24 25 1,0-25-1,0 0 1,0 25 0</inkml:trace>
  <inkml:trace contextRef="#ctx0" brushRef="#br1" timeOffset="26518.6786">3423 11460 0,'0'-25'47,"0"0"-47,0-24 15,0-1-15,0 0 16,0-24 0,0-1-16,0 1 15,0-25-15,0 49 16,25 25-16,-25-49 15,0 49-15,0-24 16,25 24-16,-1 25 16,-24-50-16,25 25 15,0-24 1,0-1 0,0 25-1,-1-24 1,-24 24-1,25 25 1,-25-25 0,25 25-16,0-49 0,0 49 15,0-25 1,-1-25-16,26 25 16,-25 1-16,-25-1 15,99 0 1,25-25-1,25 26 1,24-26 0,51-25-1,-175 75-15,-24 0 16,25 0 0,-1 0-16,125-24 15,-75-1 1,50 25-1,25-50 1,-26 50 15,1 0-15,50 0 0,-26 0-1,51 0 1,-1 0-1,-124 0 1,50 0 0,-50 0-16,75 0 15,-75 50 1,-25-50-16,75 25 16,-25-1-1,0 1 1,-25-25-1,50 50 17,25-50-17,-25 25 1,24 0 0,-98-1-16,-26-24 15,-24 0-15,50 50 16,-1-25-16,75 0 15,-100-25-15,1 49 16,99-24 0,-25 25-1,-25-1 1,0 1 0,1-1-1,-26 1 1,-24 74-1,-1-99 17,-49 0-32,75-1 15,-51-24-15,26 25 0,-25 0 16,0 0 0,-1 0-1,1 24 1,0-24-1,0 25 1,-25-1 0,49 50-1,-49-49 1,75 74 0,-75-25 15,25-99-16</inkml:trace>
  <inkml:trace contextRef="#ctx0" brushRef="#br1" timeOffset="27562.3801">10071 11013 0,'0'25'78,"0"0"-78,0 0 16,0 24-16,0-24 16,0 25-1,0-25 1,0-1-1,0 26 17,0-25-1,0 0 0,0 24-15,-75-49 140,50-25-156,-24 1 16,-1-1-1,-24-25-15,24 50 16,50-25-16,-49 1 16,24-1-1,0 0-15,0 25 0,0-25 47</inkml:trace>
  <inkml:trace contextRef="#ctx0" brushRef="#br2" timeOffset="51502.3366">5606 12502 0,'-25'0'78,"25"49"-31,0-24-31,0 25-16,0-26 15,0 1 1,0 0-1,0 25 1,25-26 0,-25 1 46,25 0-46,-1 25 15,-24-26-31,25 1 16,-25 0-1,25 25 1,0-26 0,24 26-1,-49-25 1,50 0-16,-25-1 15,-25 1-15,25 0 16,0 0 0,24 0-1,-24 0 1,0-25 0,0 24-16,24 1 31,1 0-31,24 0 15,1 0 17,-51-25-17,1 0 1,25 0 0,-25 0-16,24 0 15,1 0-15,-25 0 16,-1 0-1,1 0-15,25 0 16,-25 0 0,24 0-16,1 0 15,-1-25 1,-24 0 15,25 25-31,0 0 31,-26-25-31,26 25 16,-25-25-16,24 1 16,-24 24-1,0 0 17,0-25-17,-25 0 1,49 0-1,-24 0 1,0 25 0,25-25-1,-50 1 1,49-1 0,-49 0-1,50-25 1,-25 26 15,-1-1-31,-24 0 16,25 25-1,0-50-15,0 50 16,0-49 0,-1 24-16,1 0 15,-25 0 1,25 25-16,-25-24 15,25 24 17,0-50-1</inkml:trace>
  <inkml:trace contextRef="#ctx0" brushRef="#br2" timeOffset="52718.1466">7367 12675 0,'0'25'140,"25"-25"-140,0 0 16,-1 0-1,51 0 1,-50 0 0,-1 0-1,1 0-15,0 0 16,0 0 46,0 0-46,-1 0 0,1 0 187,0 0-203,-25 50 15,25-26 1,-25 1-16,0 0 16,0 0-1,0 0 1,0 24-16,0-24 31,0 0 0,0 0 94</inkml:trace>
  <inkml:trace contextRef="#ctx0" brushRef="#br2" timeOffset="56616.7457">5631 12477 0,'0'25'171,"0"-1"-139,0 1 93,0 0-125,0 0 15,0 0 1,0-1 0,0 1-1,0 0 1,0 0-1,0 0 1,0-1 0,0 1 15,0 0 0,0 0-15,0 0-1,0 24 17,0-24-1,0 0-15,0 0-1,0-1 1,0 1-1,24 0 1,1-25 0,-25 25-1,25 24 1,-25 1 0,50-25-1,-26 0 1,1 0 15,-25-1-31,25-24 16,0 25-1,0 0 1,0 0 0,-1 0-1,1-25-15,50 49 16,-26 1-1,-24-50 1,-25 25-16,50-1 16,-26-24-16,1 25 15,0 0 1,25-25-16,24 25 16,-24-25-1,-26 25 16,1-1-15,74 1 0,-49 0-1,74 0 1,-74 0-16,-26-25 16,26 0-16,0 49 15,-25-49-15,-1 0 16,100 0-1,-74 0-15,24 0 16,26 0 0,-51 0-16,-24 25 0,25-25 15,-1 0 1,-24 0-16,25 0 16,-1 0-16,1 0 15,24 0-15,-24 0 16,-25 0-1,49 0 1,-49 0-16,0 0 16,24 0-16,1 0 15,0 0-15,98 0 16,-73 0-16,-1 0 16,1 0-16,-26-25 15,26-24-15,-51 49 16,1 0-16,25 0 15,-1-25 1,-24 25 0,25-25-16,-1 25 31,26-50-31,-26 50 16,-24-49-16,25 49 15,-25 0 1,0 0-16,24-50 15,-24 1-15,25 49 16,-1-50 0,-24 25-1,25 0 1,-50 1 0,49-1-1,1-25 1,-1 1 15,-24 24-15,25-25-1,-25 0 17,-1 1-17,1 24 1,0 0-1,0-24 1,-25 24 0,25 0-1,-25 0 1,0 0 0,0 1-1,49-1 1,-49 0-1,25 0 110,-25 0 125,0 1-218,25-1-32,0 0 47,-1 25-1,-24-25 17</inkml:trace>
  <inkml:trace contextRef="#ctx0" brushRef="#br2" timeOffset="57910.6082">9227 12923 0,'25'0'93,"25"0"-93,-1 0 16,26 0-16,-26 0 16,26 0-16,-26 0 15,-24 0-15,0 0 16,0 0 31,24-25-32,1 1 1,-25-1 0,0 0-1,-1 0 1,1 25 0,0-25-1,0 1 126,-25 48 62,0 1-187,25 0-16,-25 25 15,0-26-15,0 1 16,0 0-16,0 25 15,0-26 1,0 1 0,0 0-1,0 0 1,0 0 15,0 24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7.10345" units="1/cm"/>
          <inkml:channelProperty channel="Y" name="resolution" value="48" units="1/cm"/>
          <inkml:channelProperty channel="T" name="resolution" value="1" units="1/dev"/>
        </inkml:channelProperties>
      </inkml:inkSource>
      <inkml:timestamp xml:id="ts0" timeString="2023-10-22T08:46:07.80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19546 3324 0,'-25'0'16,"-24"0"-16,24 0 16,0 0-1,0 0 1,0 0 15,-24 0-15,-1 0-1,25 0 1,1 0 0,-1 0-16,0 0 15,-25 0-15,26 0 16,-26 0 0,-24 0-16,-1 0 15,26 0 1,24 0-16,0 0 47,-25 0 62,50 49-78,-24-24-31,24 25 16,0-25 0,0 24-1,0-24-15,0 0 16,0 24-1,0-24 1,0 0 0,0 0 15,0 0-31,0 0 16,0-1-1,0 1 1,24 0-1,-24 25 1,25-26 0,-25 1-1,25 0 1,0 0 0,0 24-1,-1-49 1,-24 25-1,25 25-15,0-25 16,25 24 0,-26 26 15,1-75-15,-25 24-1,25 1 1,0-25-1,0 25 1,24-25 0,1 0-1,-25 0 1,24 0 0,-24 0-1,25 0 1,49 0-1,-74 0 1,-1 0 0,1 0 15,-25-25-15,25 0-1,25 1 1,-50-1-1,0 0 32,0 0-47,49-24 16,1-26 0,-50 50-1,0-24 1,0-1-1,0 1 17,0 24-17,0 0 1,0-25 0,0 26-16,0-26 31,0 25 31,0 0-30,0 0-32,0 1 46,0-1-30,0 0 0,-25 25-1,25-25 1,-25 25 0,1-25-1,-1-24 1,0 24-1,0 0 1,0 0 0,25 1-1,0-1 1,-25 25 15,1 0 0,-1 0 1,0 0 15</inkml:trace>
  <inkml:trace contextRef="#ctx0" brushRef="#br0" timeOffset="4608.0692">10344 4564 0,'0'-25'78,"-25"25"-31,0 0-16,-25 0-16,26 0 79,-1 0-94,0 0 16,0 0-1,0 0 1,-24 0 0,24 0 46,0 50-31,0-25-15,0-1 0,1 1-1,-26 25 1,25-1 0,25-24-1,0 25 1,-49 24-1,49-49 1,0 25 0,0-25-16,0 24 31,0-24-15,0 0 15,0 0-16,0-1 1,0 1 0,0 0-1,49 0 1,-24 0 0,25 24-1,-26-24 1,26 0-1,49 0 1,-49-25 0,0 0-1,-26 0 17,1 0-32,25 0 15,49 0 16,-74 0-15,0 0-16,-1 0 16,26 0 15,0 0-15,-26 0-1,1-25 1,0 25-1,25-25 1,-50-25 0,74-24-1,-49 49 1,0 0 0,-25 1-1,24-26 16,-24 25-15,0-24 0,0-26-1,0 50 1,0 1 0,0-1-1,0 0 1,0 0-1,0 0 1,-24 0 0,24 1-1,-25-1 1,0 0-16,0 25 16,25-50 15,-49 26-16,24 24-15,-25 0 16,50-25 0,-49 25-1,-1 0 1,25-25 0,0 25-1,1 0 1,-26-25-1,25 0 1,-24 25 0,-1 0 15,25-24 0,0 24-15,1 0-1,-1 0 1,0 0 0</inkml:trace>
  <inkml:trace contextRef="#ctx0" brushRef="#br0" timeOffset="8487.6567">19670 7045 0,'-25'-25'141,"1"25"-141,-26-25 15,-25 25-15,-24 0 16,50 0-16,-26-25 16,26 25-16,24 0 15,0 0 63,0 0-62,0 0 0,1 0 46,-1 0-46,0 0 62,0 0-63,25 50 17,-49-25-17,49-1 17,0 1-1,0 0-16,0 0 1,0 0-16,0-1 16,0 1 15,0 0 16,0 25-16,0-26 16,24 26-31,-24-25 15,25 24 0,0-24-15,-25 0-1,25-25 1,0 0 0,-25 25-1,24-25 1,1 25-1,0-1 17,0-24-17,24 25 1,-24-25 0,0 0-1,0 0 1,-25 25-1,25-25 1,-1 0 0,1 0 15,0 0 0,0 0 0,0 0-15,-1 0 0,1 0-1,-25-25 1,50 0 0,-50 1-1,0-1 1,0 0 15,25 0-31,0 0 16,-25 1-1,0-26 1,24 25 15,-24 0-15,25-24-1,0-1 1,-25 25 0,0 1 46,0-1-62,0 0 156,0 0-140,0 0 15,0 1-31,-25-1 94</inkml:trace>
  <inkml:trace contextRef="#ctx0" brushRef="#br0" timeOffset="13321.879">10443 6995 0,'0'-25'94,"-25"0"-32,0 25-46,0 0-1,1 0-15,-1 0 16,0 0 31,0 0-32,0-24 1,1 24 0,-1 0-16,-25 0 78,25 0 16,1 0-79,-1 0 16,0 0 1,0 0-1,0 0 0,0 0-15,25 24-1,-24-24 32,24 25-31,-25 0 125,0 0-110,25 0-31,0-1 31,-25 1 141,25 0-125,0 0-32,0 0 1,0-1 0,0 1 15,0 0-15,0 0 15,0 24 0,0-24 32,0 0-1,0 0-31,0 0-15,0-1 15,25 1-15,0 0-1,0 0 32,-25 0-31,24-25 15,1 24 0,0 1 1,0 0-17,0-25 17,0 0-32,-1 25 15,1-25 1,25 25-1,-25-25 32,-1 0-31,1 0 0,0 0-1,0 0 16,24 0 32,-24 0-32,0 0-15,25-25 15,-50 0 0,24 0-31,1 0 32,-25-24-17,25 24 1,0 0 31,-25 0-47,0-24 15,25 24 1,-1 0 0,-24 0-1,0 1-15,0-1 16,25 0-1,-25-25 64,0 26-64,0-1 1,0 0-16,0 0 31,0 0 47,-25 1-62,25-1-1,-24 25 17,-1-25-17,25 0 17,-25 25-17,0 0 1,0 0 15,1 0-15,-1 0-16,0 0 31,0 0-15,25-25 15,-25 1 109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19:03.75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Group>
    <inkml:annotationXML>
      <emma:emma xmlns:emma="http://www.w3.org/2003/04/emma" version="1.0">
        <emma:interpretation id="{4396A50B-33EB-439E-8378-7DEE672EB557}" emma:medium="tactile" emma:mode="ink">
          <msink:context xmlns:msink="http://schemas.microsoft.com/ink/2010/main" type="writingRegion" rotatedBoundingBox="27079,3526 31803,5332 31053,7294 26329,5488"/>
        </emma:interpretation>
      </emma:emma>
    </inkml:annotationXML>
    <inkml:traceGroup>
      <inkml:annotationXML>
        <emma:emma xmlns:emma="http://www.w3.org/2003/04/emma" version="1.0">
          <emma:interpretation id="{F39A0C5A-629F-4DB8-AF00-6F1139F040A5}" emma:medium="tactile" emma:mode="ink">
            <msink:context xmlns:msink="http://schemas.microsoft.com/ink/2010/main" type="paragraph" rotatedBoundingBox="27079,3526 31803,5332 31053,7294 26329,5488" alignmentLevel="1"/>
          </emma:interpretation>
        </emma:emma>
      </inkml:annotationXML>
      <inkml:traceGroup>
        <inkml:annotationXML>
          <emma:emma xmlns:emma="http://www.w3.org/2003/04/emma" version="1.0">
            <emma:interpretation id="{42247AE5-7466-427E-87B4-4910CF80F55A}" emma:medium="tactile" emma:mode="ink">
              <msink:context xmlns:msink="http://schemas.microsoft.com/ink/2010/main" type="line" rotatedBoundingBox="27079,3526 31803,5332 31053,7294 26329,5488"/>
            </emma:interpretation>
          </emma:emma>
        </inkml:annotationXML>
        <inkml:traceGroup>
          <inkml:annotationXML>
            <emma:emma xmlns:emma="http://www.w3.org/2003/04/emma" version="1.0">
              <emma:interpretation id="{667878D0-93A3-4082-A397-91255EFEF0DE}" emma:medium="tactile" emma:mode="ink">
                <msink:context xmlns:msink="http://schemas.microsoft.com/ink/2010/main" type="inkWord" rotatedBoundingBox="26800,4257 27491,4521 27325,4956 26633,4692"/>
              </emma:interpretation>
            </emma:emma>
          </inkml:annotationXML>
          <inkml:trace contextRef="#ctx0" brushRef="#br0">26800 4257 0,'0'0'0,"0"0"0,0 0 16,0 0-16,0 0 0,0 0 15,0 0-15,0 0 16,0 0-16,0 0 0,0 0 16,0 0-16,0 0 0,0 0 15,0 0-15,0 0 16,0 0-16,0 0 16,0 0-16,0 0 0,0 0 15,0 0-15,0 0 0,0 0 16,0 0-16,0 0 0,0 0 15,0 0-15,0 0 16,0 0-16,0 0 0,0 0 16,0 0-16,0 0 0,0 0 15,0 0-15,0 0 16,0 0-16,0 0 0,0 0 16,0 0-16,0 0 15,0 0-15,0 0 0,0 0 16,0 0-16,0 0 0,0 0 15,0 0-15,0 0 16,0 0-16,0 0 0,0 0 16,0 0-16,0 0 0,0 0 15,0 0-15,0 0 16,0 0-16,0 0 0,257 116 16,-257-107-16,0 5 15,0-5-15,0 5 0,0 0 16,0 0-16,0 0 15,0 0-15,0 0 0,0 0 16,0 5-16,0-5 0,0 0 16,0-5-16,0 5 0,0-9 15,0 9-15,0-1 16,0 1-16,0-4 0,0 4 16,0 0-16,0-5 15,0 5-15,0-5 0,0 1 16,0-6-16,0 1 0,0 4 15,0-9-15,0 0 16,0 5-16,0-5 0,0 0 16,0 0-16,0 0 15,0 4-15,0-4 0,0 5 16,0 0-16,0-5 0,0 0 16,0 4-16,0 1 15,0 0-15,0-1 0,0 6 16,0-1-16,0-4 0,0 4 15,0-4-15,0-5 16,0 4-16,0 1 0,0-5 16,0 0-16,0 5 15,0-5-15,0 0 0,0 0 16,0 4-16,0-4 0,0 0 16,0 9-16,0-9 15,0 5-15,0-5 0,0 5 16,0-5-16,0 0 0,0 4 15,0-4-15,0 0 16,0 0-16,0 0 0,0 0 16,0 0-16,0 0 15,0 0-15,0 0 0,0 0 16,0 0-16,0 0 0,0 0 16,0 0-16,0 0 15,0 0-15,0 0 0,0 0 16,0 0-16,0 5 0,0-5 15,0 0-15,0 0 16,0 5-16,0-5 0,0 0 16,0 4-16,0-4 15,0 0-15,0 5 0,8 0 16,17-5-16,0 0 0,0 0 16,-1 0-16,1 0 15,0 0-15,-8 0 0,7 0 16,-7 0-16,8 0 15,-9 0-15,1 0 0,-9 0 16,-8 0-16,9 0 0,-1 0 16,-8 0-16,8 0 15,-8 0-15,0 0 0,0 0 16,0 0-16,0 0 0,0 0 16,0 0-16,0 0 15,0 0-15,0 0 16</inkml:trace>
        </inkml:traceGroup>
        <inkml:traceGroup>
          <inkml:annotationXML>
            <emma:emma xmlns:emma="http://www.w3.org/2003/04/emma" version="1.0">
              <emma:interpretation id="{F74A0DAF-3817-4CD0-8871-5B73CA108367}" emma:medium="tactile" emma:mode="ink">
                <msink:context xmlns:msink="http://schemas.microsoft.com/ink/2010/main" type="inkWord" rotatedBoundingBox="28369,4020 31803,5332 31053,7294 27620,5982"/>
              </emma:interpretation>
            </emma:emma>
          </inkml:annotationXML>
          <inkml:trace contextRef="#ctx0" brushRef="#br0" timeOffset="1178.7859">27620 5982 0,'0'0'0,"0"0"15,0 0-15,0 0 0,0 0 16,0 0-16,0 0 16,0 0-16,0 0 0,0 0 15,0 0-15,0 0 0,0 0 16,0 0-16,0 0 15,0 0-15,0 0 0,0 0 16,0 0-16,0 0 0,0 0 16,0 0-16,0 0 15,0 0-15,0 0 0,0 0 16,0 0-16,0 0 16,0 0-16,0 0 0,0 0 15,0 0-15,0 0 0,0 0 16,0 0-16,0 0 15,0 0-15,0 0 0,0 0 16,0 0-16,0 0 0,0 0 16,0 0-16,0 0 15,0 0-15,0 0 0,0 0 16,0 0-16,0 0 16,0 0-16,0 0 0,0 0 15,0 0-15,0 0 0,0 0 16,0 0-16,0 0 15,0 0-15,0 0 0,0 0 16,0 0-16,0 0 16,0 0-16,0 0 0,0 0 15,0 0-15,0 0 0,0 0 16,0 0-16,0 0 16,0 0-16,256 0 0,-223 0 15,-8 0-15,8 0 0,-8 0 16,8 0-16,-8 0 15,0 0-15,-1 0 0,1 0 16,-8 0-16,8 0 16,-1 0-16,-7 0 0,0 0 15,-1 0-15,9 0 0,-17 0 16,9 0-16,-1 0 16,9 0-16,-8 0 0,-1 0 15,1 0-15,-1 0 0,1 0 16,-1 0-16,1 0 15,8 0-15,-17 0 16,9 0-16,-1 0 0,-16 0 16</inkml:trace>
          <inkml:trace contextRef="#ctx0" brushRef="#br0" timeOffset="2098.3978">29076 5108 0,'0'0'15,"0"0"-15,0 0 0,0 0 16,0 0-16,0 0 16,0 0-16,281 0 0,-223 0 15,-17 0-15,1 0 16,-1 0-16,-8 0 16,0 0-16,-8 0 0,0 0 15,-8 0-15,-1 0 0,-8 0 16,1 0-16,-1 0 15,0 56-15,1-28 0,-9 0 16,8 4-16,-8 5 16,0 1-16,0-6 0,0-4 15,-75 5-15,50-5 16,25-28 0</inkml:trace>
          <inkml:trace contextRef="#ctx0" brushRef="#br0" timeOffset="2684.7956">29399 5629 0,'0'0'16,"0"0"-16,0 0 0,0 0 15,0 0-15,0 0 0,0 0 16,0 0-16,0 0 16,0 0-16,0 0 0,0 0 15,0 0-15,0 0 0,0 0 16,0 0-16,0 0 16,0 0-16,0 0 0,0 0 15,0 0-15,0 0 16,0 0-16,0 0 0,0 0 15,0 0 1,0 0-16,0 0 0,0 0 16,0 0-16,256 56 0,-223-47 15,0 10-15,0-1 16,-16-4-16,16 0 0,-16 0 16,-1 14-16,1-9 0,-1 4 15,1 5-15,-9-5 16,9-4-16,-17 4 0,8-4 15,-8 8-15,0-8 0,0 9 16,0-5-16,0 5 16,0 0-16,0 0 0,0 5 15,0-6-15,0-3 16,0-1-16,-91 5 0,74-9 16,1-1-16,7 1 0,-7 4 15,8-9-15,-9-9 16,1 4-16,-1 5 0,0-5 15,1 0-15,-1-4 0,1 4 16,-1 1-16,1-10 16,-1 9-16,-8-9 0,-8 9 15,8-9-15,-8 0 16,0 0-16,0 0 0,0 5 16,-8-5-16,-1 0 0,9 0 15,0 0-15,0 0 16,0 0-16,0 0 0,0 0 15,8 0-15,0 0 16,8 0-16,1-51 0,-1 37 16,17 14-1</inkml:trace>
          <inkml:trace contextRef="#ctx0" brushRef="#br0" timeOffset="3337.2248">30863 4973 0,'0'0'0,"0"0"0,0 0 15,0 0-15,0 0 0,0 0 16,0 0-16,0 0 16,0 0-16,0 0 0,0 0 15,0 0-15,0 0 16,0 0-16,0 0 0,0 0 16,0 0-16,0 0 0,0 0 15,-99 158-15,82-130 16,1 9-16,-1 5 0,1 5 15,-1-5-15,1-1 16,7-3-16,-7-1 0,-1 5 16,1 9-16,-1 0 0,0 0 15,1 10-15,-1-5 16,1 9-16,-1-14 0,9 0 16,0-4-16,-9 4 0,9-5 15,0-4-15,8-5 16,-9 10-16,9-5 0,0 0 15,0 4-15,0-9 0,0 5 16,0-5-16,0-9 16,50 5-16,-33-1 0,-1 1 15,-16-33 1</inkml:trace>
          <inkml:trace contextRef="#ctx0" brushRef="#br0" timeOffset="3542.3741">30805 6755 0,'0'0'15,"0"0"-15,0 0 0,0 0 16,0 0-16,0 0 0,0 0 15,0 0-15,0 0 0,265 0 16,-240 0-16,0-65 16,-1 41-16,10-13 15,-10-23 1,9-5-16,-16 13 0,8 10 16,-9 5-16,-7 9 0,-1 5 15,0 0-15,-8 0 16,0 9-16,0 0 0,0 4 15,0-4-15,0 0 16,0 14-16</inkml:trace>
          <inkml:trace contextRef="#ctx0" brushRef="#br0" timeOffset="3803.5363">31070 6108 0,'0'0'0,"0"0"16,0 0-16,0 0 0,0 0 16,0 0-16,0 0 0,0 0 15,0 0-15,-257 0 16,224 0-16,-8 0 15,8 0-15,0 0 16,0 0-16,8 0 0,8 0 16,-8 0-16,9 0 0,8 0 15,-9 0-15,9 0 16,-9 0-16,9 79 0,0-51 16,-1-5-16,1 5 0,-8 0 15,7-5-15,-7 1 16,8-1-16,8-9 0,-9 5 15,1-6-15,8-3 16,-17 4-16,9-14 0,8 0 16</inkml:trace>
          <inkml:trace contextRef="#ctx0" brushRef="#br0" timeOffset="26775.85">30598 6476 0,'0'0'0,"0"0"0,0 0 0,0 0 0,0 0 0,0 0 16,0 0-16,0 0 15,0 0-15,0 0 0,0 0 16,0 0-16,0 0 0,0 0 16,0 0-16,0 0 15,0 0-15,0 0 0,0 0 16,0 0-16,0 0 15,0 0-15,0 0 0,0 0 16,0 0-16,0 0 0,0 0 16,0 0-16,0 0 15,0 148-15,0-143 0,0 4 16,0-4-16,0-5 0,0 5 16,0-1-1,0-4 1,0 5-16,0-5 15,0 0-15</inkml:trace>
          <inkml:trace contextRef="#ctx0" brushRef="#br0" timeOffset="27022.0147">30756 6722 0,'0'0'0,"0"0"0,0 0 16,0 0-16,0 0 15,0 0-15,0 0 0,0 0 16,0 0-16,0 0 0,0 0 16,0 0-16,0 0 15,0 0-15,0 0 0,0 0 16,0 0-16,0 0 0,0 0 16,0 0-16,0 0 15,0 0-15,0 0 0,0 0 16,0 0-16,0 0 15</inkml:trace>
          <inkml:trace contextRef="#ctx0" brushRef="#br0" timeOffset="27738.4923">30822 6103 0,'0'0'0,"0"0"15,0 0-15,0 0 0,0 0 16,0 0-16,0 0 16,0 0-16,0 0 0,0 0 15,0 0-15,0 0 16,0 0-16,0 0 0,0 0 15,256 0-15,-248 0 0,1 0 16,-1 0-16,0 0 16,1 0-16,-9 0 0,8 0 15,8 0-15,-16 0 0,9 0 16,7 0-16,-7 0 16,-1 0-16,-8 0 15</inkml:trace>
          <inkml:trace contextRef="#ctx0" brushRef="#br0" timeOffset="27988.6591">31335 6178 0,'0'0'0,"0"0"0,0 0 15,0 0-15,0 0 0,0 0 16,0 0-16,0 0 15,0 0-15,0 0 0,0 0 16,0 0-16,0 0 16,0 0-16,0 158 0,0-125 15,0-10-15,0 5 0,0 4 16,0 1-16,0-5 16,0 4-16,0-32 15</inkml:trace>
          <inkml:trace contextRef="#ctx0" brushRef="#br0" timeOffset="28781.1869">30449 6536 0,'0'0'0,"0"0"15,0 0-15,0 0 0,0 0 16,0 0-16,0 0 16,0 0-16,0 0 0,0 0 15,0 0-15,0 0 0,0 0 16,0 0-16,0 0 16,0 0-16,0 0 0,0 0 15,0 0-15,0 0 16,0 0-16,0 0 0,0 0 15,0 0 1</inkml:trace>
          <inkml:trace contextRef="#ctx0" brushRef="#br0" timeOffset="28920.2802">30739 6755 0,'0'0'0,"0"0"0,0 0 15,0 0-15,0 0 16,0 0-16,0 0 0,0 0 15,0 0-15,0 0 0,0 0 16,0 0 0</inkml:trace>
          <inkml:trace contextRef="#ctx0" brushRef="#br0" timeOffset="29681.7913">30946 6131 0,'0'0'0,"0"0"16,0 0-16,0 0 0,0 0 15,0 0-15,0 0 16,0 0-16,0 0 0,0 0 16</inkml:trace>
          <inkml:trace contextRef="#ctx0" brushRef="#br0" timeOffset="29978.9854">31285 6229 0,'0'0'0,"0"0"0,0 0 15,0 0-15,0 0 16,0 0-16,0 0 0,0 0 16,0 0-16,0 0 0,0 0 15,0 144-15,0-134 16,0-6-16,0 10 0,0 0 15,0 5-15,0 4 16,0-4-16,0-1 0,0 1 16,0-5-16,0 4 0,0 6 15,0-10-15,0 9 16,0-9-16,0 4 0,0-18 16</inkml:trace>
          <inkml:trace contextRef="#ctx0" brushRef="#br0" timeOffset="30054.0366">31153 6769 0,'0'0'0,"0"0"0,0 0 16,0 0-16,0 0 0,0 0 16</inkml:trace>
          <inkml:trace contextRef="#ctx0" brushRef="#br0" timeOffset="30666.4443">31004 6062 0,'0'0'0,"0"0"16,0 0-16,0 0 0,0 0 15,0 0-15,0 0 16,0 0-16,0 0 0,0 0 16,0 0-16,0 0 15,0 0-15,0 0 0,0 0 16,0 0-16,0 0 0,0 0 15,0 0-15,0 0 16,0 0-16</inkml:trace>
          <inkml:trace contextRef="#ctx0" brushRef="#br0" timeOffset="30948.6341">31376 6150 0,'0'0'0,"0"0"0,0 0 15,0 0-15,0 0 0,0 0 16,0 0-16,0 0 0,0 144 16,0-125-16,0 18 15,0 0-15,0-4 0,0-1 16,-91 1-16,75-5 0,7 0 15,-7 0-15,7 0 16,-15 9 0,7 0-16,1 0 0,-9-4 15,25-33-15</inkml:trace>
          <inkml:trace contextRef="#ctx0" brushRef="#br0" timeOffset="31610.0779">31335 6294 0,'0'0'0,"0"0"16,0 0-16,0 0 0,0 0 15,0 0-15,0 0 16,0 0-16,0 0 0,0 0 16,0 0-16,0 0 15,0 0-15,0 0 0,0 0 16,0 0-16,0 0 0,0 0 16,0 0-16,0 0 15,0 0-15,0 0 0,0 0 16,0 0-16,0 0 15,0-144-15,0 139 0,0-4 16,0 9-16,0-5 0,0-4 16,0 4-16,0 5 15,0 0-15,0-4 0,0 4 16,0 0 0,0 0-1</inkml:trace>
          <inkml:trace contextRef="#ctx0" brushRef="#br0" timeOffset="31721.148">31103 6122 0,'0'0'0,"0"0"16,0 0-16,0 0 15,0 0-15,0 0 0,0 0 16,0 0-16,0 0 16</inkml:trace>
          <inkml:trace contextRef="#ctx0" brushRef="#br0" timeOffset="32471.6478">30474 6452 0,'0'0'0,"0"0"0,0 0 16,0 0-16,0 0 0,0 0 16,0 0-16,0 0 15,0 0-15,0 0 0,0 0 16,0 0-16,0 0 15,0 0-15,0 0 0,0 0 16,0 0-16,0 0 0,0 0 16,0 0-16,0 0 15,0 149-15,0-130 0,0-1 16,0-4-16,0-14 16</inkml:trace>
          <inkml:trace contextRef="#ctx0" brushRef="#br0" timeOffset="32572.7151">30747 6769 0,'0'0'0,"0"0"0,0 0 0,0 0 16,0 0-16,0 0 0,0 0 16,0 0-16,0 0 15,0 0 1</inkml:trace>
        </inkml:traceGroup>
      </inkml:traceGroup>
    </inkml:traceGroup>
  </inkml:traceGroup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7.10345" units="1/cm"/>
          <inkml:channelProperty channel="Y" name="resolution" value="48" units="1/cm"/>
          <inkml:channelProperty channel="T" name="resolution" value="1" units="1/dev"/>
        </inkml:channelProperties>
      </inkml:inkSource>
      <inkml:timestamp xml:id="ts0" timeString="2023-10-22T08:18:55.766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2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1" timeString="2023-10-22T08:19:01.438"/>
    </inkml:context>
  </inkml:definitions>
  <inkml:traceGroup>
    <inkml:annotationXML>
      <emma:emma xmlns:emma="http://www.w3.org/2003/04/emma" version="1.0">
        <emma:interpretation id="{7929AFF1-FEC5-45B2-BA52-94742B5808D7}" emma:medium="tactile" emma:mode="ink">
          <msink:context xmlns:msink="http://schemas.microsoft.com/ink/2010/main" type="writingRegion" rotatedBoundingBox="23937,5257 26594,5257 26594,6745 23937,6745"/>
        </emma:interpretation>
      </emma:emma>
    </inkml:annotationXML>
    <inkml:traceGroup>
      <inkml:annotationXML>
        <emma:emma xmlns:emma="http://www.w3.org/2003/04/emma" version="1.0">
          <emma:interpretation id="{CC29CEFC-F136-4EB0-85EA-16317FE889EF}" emma:medium="tactile" emma:mode="ink">
            <msink:context xmlns:msink="http://schemas.microsoft.com/ink/2010/main" type="paragraph" rotatedBoundingBox="23937,5257 26594,5257 26594,6745 23937,6745" alignmentLevel="1"/>
          </emma:interpretation>
        </emma:emma>
      </inkml:annotationXML>
      <inkml:traceGroup>
        <inkml:annotationXML>
          <emma:emma xmlns:emma="http://www.w3.org/2003/04/emma" version="1.0">
            <emma:interpretation id="{B82D3F2E-EF73-4D33-9AA4-D599805CDFE8}" emma:medium="tactile" emma:mode="ink">
              <msink:context xmlns:msink="http://schemas.microsoft.com/ink/2010/main" type="line" rotatedBoundingBox="23937,5257 26594,5257 26594,6745 23937,6745"/>
            </emma:interpretation>
          </emma:emma>
        </inkml:annotationXML>
        <inkml:traceGroup>
          <inkml:annotationXML>
            <emma:emma xmlns:emma="http://www.w3.org/2003/04/emma" version="1.0">
              <emma:interpretation id="{8F582E71-7C49-411E-ADC7-4058E63E315A}" emma:medium="tactile" emma:mode="ink">
                <msink:context xmlns:msink="http://schemas.microsoft.com/ink/2010/main" type="inkWord" rotatedBoundingBox="23937,5257 26594,5257 26594,6745 23937,6745">
                  <msink:destinationLink direction="with" ref="{3ABE9630-0699-425C-8ED3-C584FD2E3DD4}"/>
                </msink:context>
              </emma:interpretation>
            </emma:emma>
          </inkml:annotationXML>
          <inkml:trace contextRef="#ctx0" brushRef="#br0">23986 5879 0,'25'0'157,"25"0"-157,-1 0 15,-24 0 1,0 0 31,0 0-47,-1 0 15,26 0-15,-25 0 110,0 0-32,-1 0-63,1 0 17,0 0-17,0 0 1,0 0 0,24 0-1,-24 0 16,0 0 110,-25-25-110,0 0-15,49 0-16</inkml:trace>
          <inkml:trace contextRef="#ctx0" brushRef="#br0" timeOffset="1200.8005">23937 6226 0,'24'0'47,"51"0"-15,-50 0-17,49 0-15,0 0 16,26 0-16,-26 0 15,0 0-15,-24 0 16,-25 0 0,0 0-1,-1 0 32,1 0-47,0 0 16,0 0 15,49 0-15,-49 0-1,0-25 1</inkml:trace>
          <inkml:trace contextRef="#ctx1" brushRef="#br0">26536 5257 0,'0'0'0,"0"0"0,0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0 0,0 153 0,0-153 0,0 0 0,0 0 0,0 0 0,0 0 0,0 0 0,0 0 0,0 0 0,0 10 0,0-10 0,0 0 0,0 0 0,0 0 0,0 0 0,0 0 0,0 0 0,0 18 0,0-18 0,0 0 0,0 0 0,0 0 0,0 0 0,0 0 0,0 10 0,0-10 0,0 0 0,0 0 0,0 0 0,0 0 0,0 13 0,0-13 0,0 0 0,0 0 0,0 0 0,0 14 0,0-14 0,0 0 0,0 0 0,-166 19 0,166-19 0,0 0 0,-8 14 0,8-14 0,-8 19 0,-1-1 0,9-18 0,0 0 0,0 0 0,0 0 0,0 0 0,0 0 0,0 0 0,0 0 0,0 0 0,-16 23 0,16-23 0,0 0 0,0 0 0,0 0 0,0 0 0,0 0 0,0 0 0,0 0 0,-8 24 0,8-24 0,0 0 0,0 0 0,0 0 0,0 0 0,0 0 0,0 0 0,-17 23 0,17-23 0,0 0 0,0 0 0,0 0 0,0 0 0,0 0 0,-8 33 0,8-33 0,0 0 0,0 0 0,0 0 0,0 0 0,-17 27 0,17-27 0,0 0 0,0 0 0,0 0 0,-16 38 0,16-38 0,0 0 0,0 0 0,-9 46 16,9-46-16,0 0 0,-16 42 0,16-42 0,-17 42 0,-8 0 15,9 0-15,-1-10 16,9 1-16,-9-5 0,1 4 15,-1-8-15,1-1 0,8 0 16,-9 0-16,0 1 16,1 3-16,-1 1 0,1-4 15,-1 8-15,1 1 16,-9-5-16,17 9 0,-17-9 16,8 9-16,1-4 0,-1 4 15,1-9-15,-1 4 16,-8-4-16,0 5 0,9-10 15,-1 5-15,-8-5 0,-8-4 16,17-1-16,16-18 16</inkml:trace>
          <inkml:trace contextRef="#ctx1" brushRef="#br0" timeOffset="741.4949">25543 5406 0,'0'0'0,"0"0"16,0 0-16,0 0 0,0 0 15,0 0-15,0 0 16,0 0-16,0 0 0,0 0 16,140 172-16,-115-140 0,8 6 15,-8-6-15,-8 5 16,-1-4-16,9 4 0,0-9 16,0 5-16,0-1 15,-1-4-15,1 5 0,0-5 16,0-1-16,8 6 0,0-5 15,-8 0-15,8 0 16,-8 0-16,8 0 0,0-1 16,0-3-16,-8 4 0,0 0 15,0-1-15,-1 1 16,1 0-16,-8-4 0,8-1 16,-9 0-16,9 5 0,0-9 15,-9 4-15,1-9 16,-1 4-16,1-8 0,-9-1 15,0 0-15,9 1 16,-9-10-16,1 9 0,-9-9 16</inkml:trace>
        </inkml:traceGroup>
      </inkml:traceGroup>
    </inkml:traceGroup>
  </inkml:traceGroup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95" units="cm"/>
          <inkml:channel name="Y" type="integer" max="4095" units="cm"/>
          <inkml:channel name="T" type="integer" max="2.14748E9" units="dev"/>
        </inkml:traceFormat>
        <inkml:channelProperties>
          <inkml:channelProperty channel="X" name="resolution" value="139.76109" units="1/cm"/>
          <inkml:channelProperty channel="Y" name="resolution" value="248.18182" units="1/cm"/>
          <inkml:channelProperty channel="T" name="resolution" value="1" units="1/dev"/>
        </inkml:channelProperties>
      </inkml:inkSource>
      <inkml:timestamp xml:id="ts0" timeString="2023-10-22T08:22:59.789"/>
    </inkml:context>
    <inkml:brush xml:id="br0">
      <inkml:brushProperty name="width" value="0.05292" units="cm"/>
      <inkml:brushProperty name="height" value="0.05292" units="cm"/>
      <inkml:brushProperty name="color" value="#00B05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Group>
    <inkml:annotationXML>
      <emma:emma xmlns:emma="http://www.w3.org/2003/04/emma" version="1.0">
        <emma:interpretation id="{DA0B2322-3CCB-414F-B824-A50606F9CBC0}" emma:medium="tactile" emma:mode="ink">
          <msink:context xmlns:msink="http://schemas.microsoft.com/ink/2010/main" type="writingRegion" rotatedBoundingBox="30876,8876 30714,16253 28929,16213 29091,8837"/>
        </emma:interpretation>
      </emma:emma>
    </inkml:annotationXML>
    <inkml:traceGroup>
      <inkml:annotationXML>
        <emma:emma xmlns:emma="http://www.w3.org/2003/04/emma" version="1.0">
          <emma:interpretation id="{35359E9A-2EE6-4F5A-85F0-3EC246EB8AF9}" emma:medium="tactile" emma:mode="ink">
            <msink:context xmlns:msink="http://schemas.microsoft.com/ink/2010/main" type="paragraph" rotatedBoundingBox="30876,8876 30714,16253 28929,16213 29091,8837" alignmentLevel="1"/>
          </emma:interpretation>
        </emma:emma>
      </inkml:annotationXML>
      <inkml:traceGroup>
        <inkml:annotationXML>
          <emma:emma xmlns:emma="http://www.w3.org/2003/04/emma" version="1.0">
            <emma:interpretation id="{46A48A38-B0AE-40B6-BA13-DDD0E6C329A7}" emma:medium="tactile" emma:mode="ink">
              <msink:context xmlns:msink="http://schemas.microsoft.com/ink/2010/main" type="line" rotatedBoundingBox="30876,8876 30714,16253 28929,16213 29091,8837"/>
            </emma:interpretation>
          </emma:emma>
        </inkml:annotationXML>
        <inkml:traceGroup>
          <inkml:annotationXML>
            <emma:emma xmlns:emma="http://www.w3.org/2003/04/emma" version="1.0">
              <emma:interpretation id="{D726D2F2-7BE4-4BFC-9997-9B8195685225}" emma:medium="tactile" emma:mode="ink">
                <msink:context xmlns:msink="http://schemas.microsoft.com/ink/2010/main" type="inkWord" rotatedBoundingBox="30125,8860 30101,9949 29282,9931 29306,8842"/>
              </emma:interpretation>
            </emma:emma>
          </inkml:annotationXML>
          <inkml:trace contextRef="#ctx0" brushRef="#br0">29415 8932 0,'0'0'16,"0"0"-16,0 0 0,0 0 16,0 0-16,0 0 0,0 0 15,0 0-15,0 0 16,0 0-16,0 0 0,0 0 15,0 0-15,0 0 0,0 0 16,0 0-16,0 0 16,0 0-16,0 0 0,0 0 15,0 0-15,0 0 16,0 0-16,0 0 0,0 0 16,0 0-16,0 0 15,0 0-15,0 0 0,0 0 16,0 0-16,0 0 0,0 0 15,0 0-15,0 0 16,257-70-16,-233 65 0,1 1 16,-16 4-16,7 0 0,-8 0 15,9 0-15,-9 0 16,0 0-16,1 0 0,-1 0 16,-8 93-16,8-65 15,-8 0-15,9 0 0,-9 4 16,0 5-16,0 5 0,0 0 15,0-5-15,0 5 16,-58-9-16,41-5 0,1 4 16,-1 1-16,-8-10 0,9 5 15,-9-5-15,8 5 16,-16 9-16,0-4 16,8-1-16,0 1 0,-8 0 15,0-1-15,8 1 16,1-1-16,-1-4 0,0 0 15,8-5-15,1-4 16,8-5-16,-9 5 0,17-10 16,-8 0-16,8-9 0,0 5 15,0-1-15,0-4 16,0 0-16,0 5 0,0-5 16,0 5-16,0-1 0,0 1 15,0-5-15,0 0 16,190 0-16,-140 0 0,-1 0 15,-7 0-15,7 0 16,1 0-16,-9 0 0,9 0 16,-9 0-16,1 0 0,-9 0 15,0 0-15,0 0 16,0 0-16,-16 0 0,7 0 16,-15 0-16,-1 0 0,0 0 15,1 0-15,-1 0 16,-8 0-16,0 0 0,0 0 15,0 0-15,0 0 16</inkml:trace>
        </inkml:traceGroup>
        <inkml:traceGroup>
          <inkml:annotationXML>
            <emma:emma xmlns:emma="http://www.w3.org/2003/04/emma" version="1.0">
              <emma:interpretation id="{ABFA53B7-05CB-4608-B6A6-439A2B1B8361}" emma:medium="tactile" emma:mode="ink">
                <msink:context xmlns:msink="http://schemas.microsoft.com/ink/2010/main" type="inkWord" rotatedBoundingBox="30764,14010 30714,16253 28929,16213 28978,13971"/>
              </emma:interpretation>
            </emma:emma>
          </inkml:annotationXML>
          <inkml:trace contextRef="#ctx0" brushRef="#br1" timeOffset="16387.9247">29125 14175 0,'0'0'16,"0"0"-16,0 0 0,0 0 15,0 0-15,0 0 0,0 0 16,0 0-16,0 0 15,0 0-15,0 0 0,0 0 16,0 0-16,0 0 16,0 0-16,0 0 0,0 0 15,0 181-15,0-125 0,0 9 16,0 0-16,0 5 16,0 9-16,0 0 0,0 10 15,-16-6-15,16-4 16,0 0-16,0-9 0,0 0 15,0 9-15,0-4 0,0-6 16,0-4-16,-8 1 16,8-6-16,0 1 0,-9-6 15,9 6-15,0-5 0,-8-10 16,8 1-16,0 4 16,0-14-16,0 0 0,-8-9 15,8-5-15,-8-4 0,8-5 16,0-9-16,0 4 15,0 0-15,0-9 0,0 5 16,0-5-16,0 0 16,0 0-16,0 0 0,0 0 15,0 0-15,0 0 0,0 0 16,0 0-16,0 0 16,0 0-16,0 0 0,0 0 15,0 0-15,0 0 16,0 0-16,0 0 0,0 0 15,0 0-15,0 0 0,0 0 16,0 0-16,0 0 0,0 0 16,0-107-16,0 93 15,0 5-15,0-5 0,0 9 16,0-4-16,0-1 16,0 1-16,0 0 0,0-5 15,0 5-15,0-10 0,0 0 16,0 1-16,115 4 15,-106-5-15,-1 5 0,0 0 16,-8 5-16,9-5 0,-9 5 16,0-1-16,8 1 15,0-9-15,9-1 0,-9-9 16,8 0-16,1 0 16,0-4-16,-1-1 0,1 5 15,-1 0-15,1 5 16,-9 0-16,9-1 0,-1 6 15,1 4-15,-9 5 0,8-5 16,-7 4-16,7-4 0,1 5 16,-9 0-16,17-1 15,-9 6-15,1-10 0,8 5 16,8-1-16,-8 6 16,8-6-16,0 10 0,0-4 15,0-1-15,0 0 0,9 5 16,-9 0-16,0 0 15,-8 0-15,8 0 0,-8 0 16,-1 0-16,1 61 0,0-47 16,-8 14-16,-1-5 15,1 9-15,-1-4 16,1 0-16,-17 0 0,8 5 16,-8-5-16,0 0 0,0-5 15,0 5-15,0-5 16,0-4-16,0-1 0,0-4 15,0 0-15,0 5 0,0-5 16,0 4-16,0-4 0,0 5 16,0-5-16,-91 0 15,74 0-15,1 9 0,-1-9 16,1 9-16,-9-4 16,8 4-16,1-9 0,-1 5 15,1-5-15,-1-5 16,1 5-16,-1-9 0,9 8 15,-9-3-15,1-1 0,8-4 16,-1-5-16,1 0 0,0 9 16,-1-4-16,1-5 15,8 0-15,-8 0 0,8 0 16,-8 0-16,8 0 16,0 0-16,-9 0 0,9 0 15,0 0-15,0 0 16,-8 0-16,0 0 0,-9 0 15,1 0-15,-1 0 0,1 0 16,-1 0-16,-8 0 0,9 4 16,-1-4-16,1 0 15,-1 0-15,0 0 0,-7 0 16,-1 0-16,0 0 16,0 0-16,9 0 0,-9 0 15,-8 0-15,16 0 16,1 0-16,-9 0 0,17 0 15,-1 0-15,-7 0 0,7 0 16,1 0-16,-8 0 0,-1 0 16,1 0-16,-1 0 15,0 0-15,1 0 0,-1 0 16,1 0-16,-1 0 16,1 0-16,-1 0 0,9-102 15,-9 93-15,1-1 0,7 6 16,1-6-16,-8 1 15,-1 0-15,1-10 0,-9-9 16,8 0-16,17 28 16</inkml:trace>
          <inkml:trace contextRef="#ctx0" brushRef="#br1" timeOffset="17780.8545">29895 14003 0,'0'0'0,"0"0"16,0 0-16,0 0 16,0 0-16,0 0 0,0 0 15,0 0-15,0 0 16,0 0-16,0 0 0,0 0 16,0 0-16,0 0 0,0 0 15,0 0-15,0 0 0,0 0 16,0 0-16,0 0 15,0 0-15,0 0 0,0 0 16,0 0-16,0 0 16,0 0-16,0 0 0,0 0 15,0 0-15,0 0 0,0 0 16,0 0-16,0 0 16,0 0-16,0 0 0,0 0 15,0 0-15,0 0 0,0 0 16,0 0-16,0 0 15,0 0-15,0 0 0,0 0 16,0 0-16,0 0 16,0 0-16,0 0 0,0 0 15,273 0-15,-248 0 16,-9 0-16,1 0 0,-9 0 16,1 0-16,-1 0 0,8 0 15,-16 0-15,9 0 0,7 0 16,-8 0-16,1 0 15,-1 0-15,9 0 0,-9 0 16,8 0-16,-7 0 16,-1 0-16,8 0 0,-7 0 15,-9 0-15,8 0 0,0 0 16,-8 0-16,9 111 16,-9-92-16,0-5 0,0 4 15,0 1-15,0 4 0,0-4 16,0-1-16,0 6 15,0-1-15,0 0 0,0-4 16,0 9-16,0-10 16,0 6-16,-100-6 0,84-4 15,-1 0-15,9 0 16,-9 0-16,9 0 0,0-5 16,0 1-16,-9-1 0,9 0 15,-1-4-15,1 4 16,-8 1-16,7-6 0,1 10 15,0-5-15,-9-4 0,9 4 16,0 1-16,-1-6 16,9 1-16,-8 4 0,0-4 15,0 0-15,-9 4 0,9-4 16,-1 4-16,1 0 16,0 0-16,0-4 0,-1 0 15,9-1-15,-8 1 0,8-5 16,0 0-16,0 5 15,-8-5-15,8 0 0,0 0 16,0 0-16,0 0 16,0 0-16,0 0 0,0 0 15,0 0-15,0 0 0,0 0 16,0 0-16,0 0 16,0 0-16,0 0 0,0 0 15,0 0-15,0 4 0,0 1 16,0 0-16,207-5 15,-182 9-15,-1-4 0,1-1 16,8 1-16,-16-5 16,8 5-16,-1-5 0,1 4 15,0 1-15,0 0 0,0-5 16,0 4-16,-1-4 16,9 5-16,-8-1 0,-8 1 15,8-5-15,-9 5 0,9 4 16,-8-9-16,-1 5 15,-8-5-15,1 0 0,-1 4 16,0-4-16,-8 0 16,0 0-16,0 0 0,0 0 15</inkml:trace>
        </inkml:traceGroup>
      </inkml:traceGroup>
    </inkml:traceGroup>
  </inkml:traceGroup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7.10345" units="1/cm"/>
          <inkml:channelProperty channel="Y" name="resolution" value="48" units="1/cm"/>
          <inkml:channelProperty channel="T" name="resolution" value="1" units="1/dev"/>
        </inkml:channelProperties>
      </inkml:inkSource>
      <inkml:timestamp xml:id="ts0" timeString="2023-10-22T08:18:50.47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Group>
    <inkml:annotationXML>
      <emma:emma xmlns:emma="http://www.w3.org/2003/04/emma" version="1.0">
        <emma:interpretation id="{AE8EFF45-28CA-4FDE-B471-0DE5F8ACA6A8}" emma:medium="tactile" emma:mode="ink">
          <msink:context xmlns:msink="http://schemas.microsoft.com/ink/2010/main" type="inkDrawing" rotatedBoundingBox="15101,6640 17046,4841 17090,4888 15146,6688" semanticType="callout" shapeName="Other">
            <msink:sourceLink direction="with" ref="{70B96B5D-8539-4E9A-A27C-9786E8DF0D90}"/>
          </msink:context>
        </emma:interpretation>
      </emma:emma>
    </inkml:annotationXML>
    <inkml:trace contextRef="#ctx0" brushRef="#br0">17066 4862 0,'0'25'390,"-25"-1"-374,0 1 0,0-25 15,0 50-31,1-25 31,-1-1-15,0 1-1,0-25 1,25 25 0,-49 0-1,24 0 1,-25 24 0,25-24 15,25 0-31,-49 0 15,-1 24 1,1-24 0,24 0-1,-25 24 17,25-49-1,-24 50-16,24-50 1,25 25 0,-25-25-1,0 25 1,0 24 0,-24-24-1,24-25 1,25 25-1,0 0 1,-25-25 0,-24 49-16,-1 1 15,25-25 1,-24 24 0,24-24-1,-50 25 1,51-25-1,-26-1 1,0 51 0,26-26-1,-26 1 1,0 0 0,26-26-1,-1 1 1,0-25-1,0 50 1,-24-25 15,24-1-15,0 1 0,-25 0-1,26 0 1,24 0 15,-50-1-15,50 1-16,-25-25 15,25 25-15,-50 25 16,26-50 15,24 24 0,-25-24-15,0 25 0,0 0-16,25 0 15,-49 0-15,49-1 16,-25-24 15</inkml:trace>
  </inkml:traceGroup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7.10345" units="1/cm"/>
          <inkml:channelProperty channel="Y" name="resolution" value="48" units="1/cm"/>
          <inkml:channelProperty channel="T" name="resolution" value="1" units="1/dev"/>
        </inkml:channelProperties>
      </inkml:inkSource>
      <inkml:timestamp xml:id="ts0" timeString="2023-10-22T08:18:52.51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Group>
    <inkml:annotationXML>
      <emma:emma xmlns:emma="http://www.w3.org/2003/04/emma" version="1.0">
        <emma:interpretation id="{3ABE9630-0699-425C-8ED3-C584FD2E3DD4}" emma:medium="tactile" emma:mode="ink">
          <msink:context xmlns:msink="http://schemas.microsoft.com/ink/2010/main" type="inkDrawing" rotatedBoundingBox="18638,6919 20148,4972 20216,5025 18706,6972" semanticType="callout" shapeName="Other">
            <msink:sourceLink direction="with" ref="{8F582E71-7C49-411E-ADC7-4058E63E315A}"/>
            <msink:sourceLink direction="with" ref="{70B96B5D-8539-4E9A-A27C-9786E8DF0D90}"/>
          </msink:context>
        </emma:interpretation>
      </emma:emma>
    </inkml:annotationXML>
    <inkml:trace contextRef="#ctx0" brushRef="#br0">20166 4986 0,'0'25'78,"0"-1"-78,0 26 16,-74 0-16,49 24 15,-74 0 1,24 26-1,1-1 1,24-50 0,50-24-1,-24-25-15,24 25 32,-25 0-17,0 0 1,25-1-16,-25 1 15,-24 25-15,24-25 16,-50 24-16,26 26 16,24-26-1,-25 1 1,1 24 15,24-49-15,-25 0-16,50 0 15,0 0 1,-25-25 0,1 24-1,-1 26 1,-25 24 0,50-49-1,-49 25 1,24-1-1,0-24 1,0 0 0,0 0-1,-24 24 17,49 1-17,-25-50-15,25 25 16,0 0-16,-50 24 15,1 1 1,49-25 0,-50-1-1,50 1 173,0 0-188,-49 25 15,49-25-15,0-1 16,-25 1-16</inkml:trace>
  </inkml:traceGroup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27FF4-1378-410E-9CDC-D302E22929C7}" type="datetimeFigureOut">
              <a:rPr lang="he-IL" smtClean="0"/>
              <a:t>ו'/חשון/תשפ"ד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178BA-592D-4A49-9441-A3E71EC451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990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27FF4-1378-410E-9CDC-D302E22929C7}" type="datetimeFigureOut">
              <a:rPr lang="he-IL" smtClean="0"/>
              <a:t>ו'/חשון/תשפ"ד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178BA-592D-4A49-9441-A3E71EC451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20153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27FF4-1378-410E-9CDC-D302E22929C7}" type="datetimeFigureOut">
              <a:rPr lang="he-IL" smtClean="0"/>
              <a:t>ו'/חשון/תשפ"ד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178BA-592D-4A49-9441-A3E71EC451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34464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27FF4-1378-410E-9CDC-D302E22929C7}" type="datetimeFigureOut">
              <a:rPr lang="he-IL" smtClean="0"/>
              <a:t>ו'/חשון/תשפ"ד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178BA-592D-4A49-9441-A3E71EC451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7679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27FF4-1378-410E-9CDC-D302E22929C7}" type="datetimeFigureOut">
              <a:rPr lang="he-IL" smtClean="0"/>
              <a:t>ו'/חשון/תשפ"ד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178BA-592D-4A49-9441-A3E71EC451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94286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27FF4-1378-410E-9CDC-D302E22929C7}" type="datetimeFigureOut">
              <a:rPr lang="he-IL" smtClean="0"/>
              <a:t>ו'/חשון/תשפ"ד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178BA-592D-4A49-9441-A3E71EC451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7858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27FF4-1378-410E-9CDC-D302E22929C7}" type="datetimeFigureOut">
              <a:rPr lang="he-IL" smtClean="0"/>
              <a:t>ו'/חשון/תשפ"ד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178BA-592D-4A49-9441-A3E71EC451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96098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27FF4-1378-410E-9CDC-D302E22929C7}" type="datetimeFigureOut">
              <a:rPr lang="he-IL" smtClean="0"/>
              <a:t>ו'/חשון/תשפ"ד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178BA-592D-4A49-9441-A3E71EC451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5857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27FF4-1378-410E-9CDC-D302E22929C7}" type="datetimeFigureOut">
              <a:rPr lang="he-IL" smtClean="0"/>
              <a:t>ו'/חשון/תשפ"ד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178BA-592D-4A49-9441-A3E71EC451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31844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27FF4-1378-410E-9CDC-D302E22929C7}" type="datetimeFigureOut">
              <a:rPr lang="he-IL" smtClean="0"/>
              <a:t>ו'/חשון/תשפ"ד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178BA-592D-4A49-9441-A3E71EC451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3347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27FF4-1378-410E-9CDC-D302E22929C7}" type="datetimeFigureOut">
              <a:rPr lang="he-IL" smtClean="0"/>
              <a:t>ו'/חשון/תשפ"ד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178BA-592D-4A49-9441-A3E71EC451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41323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27FF4-1378-410E-9CDC-D302E22929C7}" type="datetimeFigureOut">
              <a:rPr lang="he-IL" smtClean="0"/>
              <a:t>ו'/חשון/תשפ"ד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178BA-592D-4A49-9441-A3E71EC451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3114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emf"/><Relationship Id="rId3" Type="http://schemas.openxmlformats.org/officeDocument/2006/relationships/oleObject" Target="../embeddings/oleObject1.bin"/><Relationship Id="rId21" Type="http://schemas.openxmlformats.org/officeDocument/2006/relationships/customXml" Target="../ink/ink2.xml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customXml" Target="../ink/ink4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e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e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customXml" Target="../ink/ink3.xml"/><Relationship Id="rId10" Type="http://schemas.openxmlformats.org/officeDocument/2006/relationships/image" Target="../media/image5.wmf"/><Relationship Id="rId19" Type="http://schemas.openxmlformats.org/officeDocument/2006/relationships/customXml" Target="../ink/ink1.xml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emf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21.bin"/><Relationship Id="rId21" Type="http://schemas.openxmlformats.org/officeDocument/2006/relationships/image" Target="../media/image22.wmf"/><Relationship Id="rId42" Type="http://schemas.openxmlformats.org/officeDocument/2006/relationships/customXml" Target="../ink/ink9.xml"/><Relationship Id="rId47" Type="http://schemas.openxmlformats.org/officeDocument/2006/relationships/image" Target="../media/image35.emf"/><Relationship Id="rId63" Type="http://schemas.openxmlformats.org/officeDocument/2006/relationships/image" Target="../media/image43.emf"/><Relationship Id="rId68" Type="http://schemas.openxmlformats.org/officeDocument/2006/relationships/customXml" Target="../ink/ink22.xml"/><Relationship Id="rId16" Type="http://schemas.openxmlformats.org/officeDocument/2006/relationships/oleObject" Target="../embeddings/oleObject16.bin"/><Relationship Id="rId11" Type="http://schemas.openxmlformats.org/officeDocument/2006/relationships/image" Target="../media/image17.wmf"/><Relationship Id="rId32" Type="http://schemas.openxmlformats.org/officeDocument/2006/relationships/oleObject" Target="../embeddings/oleObject24.bin"/><Relationship Id="rId37" Type="http://schemas.openxmlformats.org/officeDocument/2006/relationships/image" Target="../media/image30.emf"/><Relationship Id="rId53" Type="http://schemas.openxmlformats.org/officeDocument/2006/relationships/image" Target="../media/image38.emf"/><Relationship Id="rId58" Type="http://schemas.openxmlformats.org/officeDocument/2006/relationships/customXml" Target="../ink/ink17.xml"/><Relationship Id="rId74" Type="http://schemas.openxmlformats.org/officeDocument/2006/relationships/customXml" Target="../ink/ink25.xml"/><Relationship Id="rId79" Type="http://schemas.openxmlformats.org/officeDocument/2006/relationships/image" Target="../media/image51.emf"/><Relationship Id="rId5" Type="http://schemas.openxmlformats.org/officeDocument/2006/relationships/image" Target="../media/image14.wmf"/><Relationship Id="rId61" Type="http://schemas.openxmlformats.org/officeDocument/2006/relationships/image" Target="../media/image42.emf"/><Relationship Id="rId19" Type="http://schemas.openxmlformats.org/officeDocument/2006/relationships/image" Target="../media/image21.wmf"/><Relationship Id="rId14" Type="http://schemas.openxmlformats.org/officeDocument/2006/relationships/oleObject" Target="../embeddings/oleObject15.bin"/><Relationship Id="rId22" Type="http://schemas.openxmlformats.org/officeDocument/2006/relationships/oleObject" Target="../embeddings/oleObject19.bin"/><Relationship Id="rId27" Type="http://schemas.openxmlformats.org/officeDocument/2006/relationships/image" Target="../media/image25.wmf"/><Relationship Id="rId30" Type="http://schemas.openxmlformats.org/officeDocument/2006/relationships/oleObject" Target="../embeddings/oleObject23.bin"/><Relationship Id="rId35" Type="http://schemas.openxmlformats.org/officeDocument/2006/relationships/image" Target="../media/image29.emf"/><Relationship Id="rId43" Type="http://schemas.openxmlformats.org/officeDocument/2006/relationships/image" Target="../media/image33.emf"/><Relationship Id="rId48" Type="http://schemas.openxmlformats.org/officeDocument/2006/relationships/customXml" Target="../ink/ink12.xml"/><Relationship Id="rId56" Type="http://schemas.openxmlformats.org/officeDocument/2006/relationships/customXml" Target="../ink/ink16.xml"/><Relationship Id="rId64" Type="http://schemas.openxmlformats.org/officeDocument/2006/relationships/customXml" Target="../ink/ink20.xml"/><Relationship Id="rId69" Type="http://schemas.openxmlformats.org/officeDocument/2006/relationships/image" Target="../media/image46.emf"/><Relationship Id="rId77" Type="http://schemas.openxmlformats.org/officeDocument/2006/relationships/image" Target="../media/image50.emf"/><Relationship Id="rId8" Type="http://schemas.openxmlformats.org/officeDocument/2006/relationships/oleObject" Target="../embeddings/oleObject12.bin"/><Relationship Id="rId51" Type="http://schemas.openxmlformats.org/officeDocument/2006/relationships/image" Target="../media/image37.emf"/><Relationship Id="rId72" Type="http://schemas.openxmlformats.org/officeDocument/2006/relationships/customXml" Target="../ink/ink24.xml"/><Relationship Id="rId80" Type="http://schemas.openxmlformats.org/officeDocument/2006/relationships/customXml" Target="../ink/ink28.xml"/><Relationship Id="rId3" Type="http://schemas.openxmlformats.org/officeDocument/2006/relationships/oleObject" Target="../embeddings/oleObject9.bin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20.wmf"/><Relationship Id="rId25" Type="http://schemas.openxmlformats.org/officeDocument/2006/relationships/image" Target="../media/image24.wmf"/><Relationship Id="rId33" Type="http://schemas.openxmlformats.org/officeDocument/2006/relationships/image" Target="../media/image28.wmf"/><Relationship Id="rId38" Type="http://schemas.openxmlformats.org/officeDocument/2006/relationships/customXml" Target="../ink/ink7.xml"/><Relationship Id="rId46" Type="http://schemas.openxmlformats.org/officeDocument/2006/relationships/customXml" Target="../ink/ink11.xml"/><Relationship Id="rId59" Type="http://schemas.openxmlformats.org/officeDocument/2006/relationships/image" Target="../media/image41.emf"/><Relationship Id="rId67" Type="http://schemas.openxmlformats.org/officeDocument/2006/relationships/image" Target="../media/image45.emf"/><Relationship Id="rId20" Type="http://schemas.openxmlformats.org/officeDocument/2006/relationships/oleObject" Target="../embeddings/oleObject18.bin"/><Relationship Id="rId41" Type="http://schemas.openxmlformats.org/officeDocument/2006/relationships/image" Target="../media/image32.emf"/><Relationship Id="rId54" Type="http://schemas.openxmlformats.org/officeDocument/2006/relationships/customXml" Target="../ink/ink15.xml"/><Relationship Id="rId62" Type="http://schemas.openxmlformats.org/officeDocument/2006/relationships/customXml" Target="../ink/ink19.xml"/><Relationship Id="rId70" Type="http://schemas.openxmlformats.org/officeDocument/2006/relationships/customXml" Target="../ink/ink23.xml"/><Relationship Id="rId75" Type="http://schemas.openxmlformats.org/officeDocument/2006/relationships/image" Target="../media/image49.e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5" Type="http://schemas.openxmlformats.org/officeDocument/2006/relationships/image" Target="../media/image19.wmf"/><Relationship Id="rId23" Type="http://schemas.openxmlformats.org/officeDocument/2006/relationships/image" Target="../media/image23.wmf"/><Relationship Id="rId28" Type="http://schemas.openxmlformats.org/officeDocument/2006/relationships/oleObject" Target="../embeddings/oleObject22.bin"/><Relationship Id="rId36" Type="http://schemas.openxmlformats.org/officeDocument/2006/relationships/customXml" Target="../ink/ink6.xml"/><Relationship Id="rId49" Type="http://schemas.openxmlformats.org/officeDocument/2006/relationships/image" Target="../media/image36.emf"/><Relationship Id="rId57" Type="http://schemas.openxmlformats.org/officeDocument/2006/relationships/image" Target="../media/image40.emf"/><Relationship Id="rId10" Type="http://schemas.openxmlformats.org/officeDocument/2006/relationships/oleObject" Target="../embeddings/oleObject13.bin"/><Relationship Id="rId31" Type="http://schemas.openxmlformats.org/officeDocument/2006/relationships/image" Target="../media/image27.wmf"/><Relationship Id="rId44" Type="http://schemas.openxmlformats.org/officeDocument/2006/relationships/customXml" Target="../ink/ink10.xml"/><Relationship Id="rId52" Type="http://schemas.openxmlformats.org/officeDocument/2006/relationships/customXml" Target="../ink/ink14.xml"/><Relationship Id="rId60" Type="http://schemas.openxmlformats.org/officeDocument/2006/relationships/customXml" Target="../ink/ink18.xml"/><Relationship Id="rId65" Type="http://schemas.openxmlformats.org/officeDocument/2006/relationships/image" Target="../media/image44.emf"/><Relationship Id="rId73" Type="http://schemas.openxmlformats.org/officeDocument/2006/relationships/image" Target="../media/image48.emf"/><Relationship Id="rId78" Type="http://schemas.openxmlformats.org/officeDocument/2006/relationships/customXml" Target="../ink/ink27.xml"/><Relationship Id="rId81" Type="http://schemas.openxmlformats.org/officeDocument/2006/relationships/image" Target="../media/image52.e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6.wmf"/><Relationship Id="rId13" Type="http://schemas.openxmlformats.org/officeDocument/2006/relationships/image" Target="../media/image18.wmf"/><Relationship Id="rId18" Type="http://schemas.openxmlformats.org/officeDocument/2006/relationships/oleObject" Target="../embeddings/oleObject17.bin"/><Relationship Id="rId39" Type="http://schemas.openxmlformats.org/officeDocument/2006/relationships/image" Target="../media/image31.emf"/><Relationship Id="rId34" Type="http://schemas.openxmlformats.org/officeDocument/2006/relationships/customXml" Target="../ink/ink5.xml"/><Relationship Id="rId50" Type="http://schemas.openxmlformats.org/officeDocument/2006/relationships/customXml" Target="../ink/ink13.xml"/><Relationship Id="rId55" Type="http://schemas.openxmlformats.org/officeDocument/2006/relationships/image" Target="../media/image39.emf"/><Relationship Id="rId76" Type="http://schemas.openxmlformats.org/officeDocument/2006/relationships/customXml" Target="../ink/ink26.xml"/><Relationship Id="rId7" Type="http://schemas.openxmlformats.org/officeDocument/2006/relationships/image" Target="../media/image15.wmf"/><Relationship Id="rId71" Type="http://schemas.openxmlformats.org/officeDocument/2006/relationships/image" Target="../media/image47.emf"/><Relationship Id="rId2" Type="http://schemas.openxmlformats.org/officeDocument/2006/relationships/slideLayout" Target="../slideLayouts/slideLayout2.xml"/><Relationship Id="rId29" Type="http://schemas.openxmlformats.org/officeDocument/2006/relationships/image" Target="../media/image26.wmf"/><Relationship Id="rId24" Type="http://schemas.openxmlformats.org/officeDocument/2006/relationships/oleObject" Target="../embeddings/oleObject20.bin"/><Relationship Id="rId40" Type="http://schemas.openxmlformats.org/officeDocument/2006/relationships/customXml" Target="../ink/ink8.xml"/><Relationship Id="rId45" Type="http://schemas.openxmlformats.org/officeDocument/2006/relationships/image" Target="../media/image34.emf"/><Relationship Id="rId66" Type="http://schemas.openxmlformats.org/officeDocument/2006/relationships/customXml" Target="../ink/ink2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customXml" Target="../ink/ink31.xml"/><Relationship Id="rId18" Type="http://schemas.openxmlformats.org/officeDocument/2006/relationships/image" Target="../media/image58.e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55.emf"/><Relationship Id="rId17" Type="http://schemas.openxmlformats.org/officeDocument/2006/relationships/customXml" Target="../ink/ink33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7.emf"/><Relationship Id="rId20" Type="http://schemas.openxmlformats.org/officeDocument/2006/relationships/image" Target="../media/image59.e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5.wmf"/><Relationship Id="rId11" Type="http://schemas.openxmlformats.org/officeDocument/2006/relationships/customXml" Target="../ink/ink30.xml"/><Relationship Id="rId5" Type="http://schemas.openxmlformats.org/officeDocument/2006/relationships/oleObject" Target="../embeddings/oleObject26.bin"/><Relationship Id="rId15" Type="http://schemas.openxmlformats.org/officeDocument/2006/relationships/customXml" Target="../ink/ink32.xml"/><Relationship Id="rId10" Type="http://schemas.openxmlformats.org/officeDocument/2006/relationships/image" Target="../media/image54.emf"/><Relationship Id="rId19" Type="http://schemas.openxmlformats.org/officeDocument/2006/relationships/customXml" Target="../ink/ink34.xml"/><Relationship Id="rId4" Type="http://schemas.openxmlformats.org/officeDocument/2006/relationships/image" Target="../media/image16.wmf"/><Relationship Id="rId9" Type="http://schemas.openxmlformats.org/officeDocument/2006/relationships/customXml" Target="../ink/ink29.xml"/><Relationship Id="rId14" Type="http://schemas.openxmlformats.org/officeDocument/2006/relationships/image" Target="../media/image56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65.emf"/><Relationship Id="rId3" Type="http://schemas.openxmlformats.org/officeDocument/2006/relationships/oleObject" Target="../embeddings/oleObject28.bin"/><Relationship Id="rId21" Type="http://schemas.openxmlformats.org/officeDocument/2006/relationships/customXml" Target="../ink/ink38.xml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62.wmf"/><Relationship Id="rId17" Type="http://schemas.openxmlformats.org/officeDocument/2006/relationships/customXml" Target="../ink/ink36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emf"/><Relationship Id="rId20" Type="http://schemas.openxmlformats.org/officeDocument/2006/relationships/image" Target="../media/image56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32.bin"/><Relationship Id="rId24" Type="http://schemas.openxmlformats.org/officeDocument/2006/relationships/image" Target="../media/image67.emf"/><Relationship Id="rId5" Type="http://schemas.openxmlformats.org/officeDocument/2006/relationships/oleObject" Target="../embeddings/oleObject29.bin"/><Relationship Id="rId15" Type="http://schemas.openxmlformats.org/officeDocument/2006/relationships/customXml" Target="../ink/ink35.xml"/><Relationship Id="rId23" Type="http://schemas.openxmlformats.org/officeDocument/2006/relationships/customXml" Target="../ink/ink39.xml"/><Relationship Id="rId10" Type="http://schemas.openxmlformats.org/officeDocument/2006/relationships/image" Target="../media/image53.wmf"/><Relationship Id="rId19" Type="http://schemas.openxmlformats.org/officeDocument/2006/relationships/customXml" Target="../ink/ink37.xml"/><Relationship Id="rId4" Type="http://schemas.openxmlformats.org/officeDocument/2006/relationships/image" Target="../media/image60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63.wmf"/><Relationship Id="rId22" Type="http://schemas.openxmlformats.org/officeDocument/2006/relationships/image" Target="../media/image66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61.wmf"/><Relationship Id="rId9" Type="http://schemas.openxmlformats.org/officeDocument/2006/relationships/hyperlink" Target="http://https/www.liveworksheets.com/w/ar/qwanyn-aldrb-almkhtsr/566414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ordwall.net/he/resource/5047869/%D8%AA%D8%A7%D8%B3%D8%B9-%D9%82%D9%88%D8%A7%D9%86%D9%8A%D9%86-%D8%A7%D9%84%D8%B6%D8%B1%D8%A8-%D8%A7%D9%84%D9%85%D8%AE%D8%AA%D8%B5%D8%B1-%D8%A7%D9%84%D9%82%D8%A7%D9%86%D9%88%D9%86-%D8%A7%D9%84%D8%A7%D9%88%D9%8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40.xml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220" y="90152"/>
            <a:ext cx="9736427" cy="2025022"/>
          </a:xfrm>
          <a:prstGeom prst="rect">
            <a:avLst/>
          </a:prstGeom>
        </p:spPr>
      </p:pic>
      <p:sp>
        <p:nvSpPr>
          <p:cNvPr id="5" name="מלבן 4"/>
          <p:cNvSpPr/>
          <p:nvPr/>
        </p:nvSpPr>
        <p:spPr>
          <a:xfrm>
            <a:off x="3502204" y="2683999"/>
            <a:ext cx="5573962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54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قوانين الضرب المختصر</a:t>
            </a:r>
          </a:p>
          <a:p>
            <a:pPr algn="ctr"/>
            <a:endParaRPr lang="ar-JO" sz="54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ar-JO" sz="54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القانون الأول</a:t>
            </a:r>
            <a:endParaRPr lang="he-IL" sz="54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61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>
                <a:solidFill>
                  <a:srgbClr val="00B050"/>
                </a:solidFill>
              </a:rPr>
              <a:t>تذكير:</a:t>
            </a:r>
            <a:endParaRPr lang="he-IL" dirty="0">
              <a:solidFill>
                <a:srgbClr val="00B050"/>
              </a:solidFill>
            </a:endParaRPr>
          </a:p>
        </p:txBody>
      </p:sp>
      <p:graphicFrame>
        <p:nvGraphicFramePr>
          <p:cNvPr id="5" name="מציין מיקום תוכן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3613451"/>
              </p:ext>
            </p:extLst>
          </p:nvPr>
        </p:nvGraphicFramePr>
        <p:xfrm>
          <a:off x="838200" y="2003425"/>
          <a:ext cx="2665413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משוואה" r:id="rId3" imgW="634680" imgH="203040" progId="Equation.3">
                  <p:embed/>
                </p:oleObj>
              </mc:Choice>
              <mc:Fallback>
                <p:oleObj name="משוואה" r:id="rId3" imgW="6346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2003425"/>
                        <a:ext cx="2665413" cy="852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577070" y="1452617"/>
            <a:ext cx="359320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4000" dirty="0" smtClean="0">
                <a:solidFill>
                  <a:srgbClr val="00B0F0"/>
                </a:solidFill>
              </a:rPr>
              <a:t>قانون التوزيع:</a:t>
            </a:r>
            <a:endParaRPr lang="he-IL" sz="4000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89442" y="3003297"/>
            <a:ext cx="406435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4000" dirty="0" smtClean="0">
                <a:solidFill>
                  <a:srgbClr val="00B0F0"/>
                </a:solidFill>
              </a:rPr>
              <a:t>قانون التوزيع الموسع:</a:t>
            </a:r>
            <a:endParaRPr lang="he-IL" sz="4000" dirty="0">
              <a:solidFill>
                <a:srgbClr val="00B0F0"/>
              </a:solidFill>
            </a:endParaRPr>
          </a:p>
        </p:txBody>
      </p:sp>
      <p:graphicFrame>
        <p:nvGraphicFramePr>
          <p:cNvPr id="9" name="מציין מיקום תוכן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5405710"/>
              </p:ext>
            </p:extLst>
          </p:nvPr>
        </p:nvGraphicFramePr>
        <p:xfrm>
          <a:off x="731837" y="3881773"/>
          <a:ext cx="4051300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" name="משוואה" r:id="rId5" imgW="965160" imgH="203040" progId="Equation.3">
                  <p:embed/>
                </p:oleObj>
              </mc:Choice>
              <mc:Fallback>
                <p:oleObj name="משוואה" r:id="rId5" imgW="965160" imgH="203040" progId="Equation.3">
                  <p:embed/>
                  <p:pic>
                    <p:nvPicPr>
                      <p:cNvPr id="5" name="מציין מיקום תוכן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31837" y="3881773"/>
                        <a:ext cx="4051300" cy="852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מציין מיקום תוכן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7642578"/>
              </p:ext>
            </p:extLst>
          </p:nvPr>
        </p:nvGraphicFramePr>
        <p:xfrm>
          <a:off x="3503613" y="1973930"/>
          <a:ext cx="852488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" name="משוואה" r:id="rId7" imgW="203040" imgH="177480" progId="Equation.3">
                  <p:embed/>
                </p:oleObj>
              </mc:Choice>
              <mc:Fallback>
                <p:oleObj name="משוואה" r:id="rId7" imgW="203040" imgH="177480" progId="Equation.3">
                  <p:embed/>
                  <p:pic>
                    <p:nvPicPr>
                      <p:cNvPr id="5" name="מציין מיקום תוכן 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503613" y="1973930"/>
                        <a:ext cx="852488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מציין מיקום תוכן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422001"/>
              </p:ext>
            </p:extLst>
          </p:nvPr>
        </p:nvGraphicFramePr>
        <p:xfrm>
          <a:off x="4240191" y="2076785"/>
          <a:ext cx="127952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3" name="משוואה" r:id="rId9" imgW="304560" imgH="152280" progId="Equation.3">
                  <p:embed/>
                </p:oleObj>
              </mc:Choice>
              <mc:Fallback>
                <p:oleObj name="משוואה" r:id="rId9" imgW="304560" imgH="152280" progId="Equation.3">
                  <p:embed/>
                  <p:pic>
                    <p:nvPicPr>
                      <p:cNvPr id="12" name="מציין מיקום תוכן 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240191" y="2076785"/>
                        <a:ext cx="1279525" cy="639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מציין מיקום תוכן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512053"/>
              </p:ext>
            </p:extLst>
          </p:nvPr>
        </p:nvGraphicFramePr>
        <p:xfrm>
          <a:off x="4692650" y="3957638"/>
          <a:ext cx="800100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4" name="משוואה" r:id="rId11" imgW="190440" imgH="139680" progId="Equation.3">
                  <p:embed/>
                </p:oleObj>
              </mc:Choice>
              <mc:Fallback>
                <p:oleObj name="משוואה" r:id="rId11" imgW="190440" imgH="139680" progId="Equation.3">
                  <p:embed/>
                  <p:pic>
                    <p:nvPicPr>
                      <p:cNvPr id="12" name="מציין מיקום תוכן 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692650" y="3957638"/>
                        <a:ext cx="800100" cy="585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מציין מיקום תוכן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3584680"/>
              </p:ext>
            </p:extLst>
          </p:nvPr>
        </p:nvGraphicFramePr>
        <p:xfrm>
          <a:off x="5403056" y="3797300"/>
          <a:ext cx="1385888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5" name="משוואה" r:id="rId13" imgW="330120" imgH="177480" progId="Equation.3">
                  <p:embed/>
                </p:oleObj>
              </mc:Choice>
              <mc:Fallback>
                <p:oleObj name="משוואה" r:id="rId13" imgW="330120" imgH="177480" progId="Equation.3">
                  <p:embed/>
                  <p:pic>
                    <p:nvPicPr>
                      <p:cNvPr id="13" name="מציין מיקום תוכן 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403056" y="3797300"/>
                        <a:ext cx="1385888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מציין מיקום תוכן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5521450"/>
              </p:ext>
            </p:extLst>
          </p:nvPr>
        </p:nvGraphicFramePr>
        <p:xfrm>
          <a:off x="6650038" y="3835400"/>
          <a:ext cx="127952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" name="משוואה" r:id="rId15" imgW="304560" imgH="177480" progId="Equation.3">
                  <p:embed/>
                </p:oleObj>
              </mc:Choice>
              <mc:Fallback>
                <p:oleObj name="משוואה" r:id="rId15" imgW="304560" imgH="177480" progId="Equation.3">
                  <p:embed/>
                  <p:pic>
                    <p:nvPicPr>
                      <p:cNvPr id="13" name="מציין מיקום תוכן 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650038" y="3835400"/>
                        <a:ext cx="1279525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מציין מיקום תוכן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8849791"/>
              </p:ext>
            </p:extLst>
          </p:nvPr>
        </p:nvGraphicFramePr>
        <p:xfrm>
          <a:off x="7799388" y="3862388"/>
          <a:ext cx="13335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" name="משוואה" r:id="rId17" imgW="317160" imgH="177480" progId="Equation.3">
                  <p:embed/>
                </p:oleObj>
              </mc:Choice>
              <mc:Fallback>
                <p:oleObj name="משוואה" r:id="rId17" imgW="317160" imgH="177480" progId="Equation.3">
                  <p:embed/>
                  <p:pic>
                    <p:nvPicPr>
                      <p:cNvPr id="13" name="מציין מיקום תוכן 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799388" y="3862388"/>
                        <a:ext cx="1333500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18" name="דיו 17"/>
              <p14:cNvContentPartPr/>
              <p14:nvPr/>
            </p14:nvContentPartPr>
            <p14:xfrm>
              <a:off x="7786800" y="3277080"/>
              <a:ext cx="3598920" cy="152280"/>
            </p14:xfrm>
          </p:contentPart>
        </mc:Choice>
        <mc:Fallback>
          <p:pic>
            <p:nvPicPr>
              <p:cNvPr id="18" name="דיו 17"/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7770960" y="3213720"/>
                <a:ext cx="3630600" cy="27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19" name="דיו 18"/>
              <p14:cNvContentPartPr/>
              <p14:nvPr/>
            </p14:nvContentPartPr>
            <p14:xfrm>
              <a:off x="7608240" y="3143160"/>
              <a:ext cx="3831120" cy="598680"/>
            </p14:xfrm>
          </p:contentPart>
        </mc:Choice>
        <mc:Fallback>
          <p:pic>
            <p:nvPicPr>
              <p:cNvPr id="19" name="דיו 18"/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7592040" y="3079800"/>
                <a:ext cx="3863160" cy="72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20" name="דיו 19"/>
              <p14:cNvContentPartPr/>
              <p14:nvPr/>
            </p14:nvContentPartPr>
            <p14:xfrm>
              <a:off x="7715160" y="3036240"/>
              <a:ext cx="3706200" cy="178920"/>
            </p14:xfrm>
          </p:contentPart>
        </mc:Choice>
        <mc:Fallback>
          <p:pic>
            <p:nvPicPr>
              <p:cNvPr id="20" name="דיו 19"/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7699320" y="2972520"/>
                <a:ext cx="3737880" cy="30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21" name="דיו 20"/>
              <p14:cNvContentPartPr/>
              <p14:nvPr/>
            </p14:nvContentPartPr>
            <p14:xfrm>
              <a:off x="1044720" y="1652040"/>
              <a:ext cx="2581200" cy="3331080"/>
            </p14:xfrm>
          </p:contentPart>
        </mc:Choice>
        <mc:Fallback>
          <p:pic>
            <p:nvPicPr>
              <p:cNvPr id="21" name="דיו 20"/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1035360" y="1642680"/>
                <a:ext cx="2599920" cy="3349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7533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افتح الأقواس حسب قانون التوزيع الموسع:</a:t>
            </a:r>
            <a:endParaRPr lang="he-IL" dirty="0"/>
          </a:p>
        </p:txBody>
      </p:sp>
      <p:graphicFrame>
        <p:nvGraphicFramePr>
          <p:cNvPr id="4" name="מציין מיקום תוכן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52399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4" name="משוואה" r:id="rId3" imgW="0" imgH="0" progId="Equation.3">
                  <p:embed/>
                </p:oleObj>
              </mc:Choice>
              <mc:Fallback>
                <p:oleObj name="משוואה" r:id="rId3" imgW="0" imgH="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/>
                    <p:spPr>
                      <a:xfrm>
                        <a:off x="838200" y="1825625"/>
                        <a:ext cx="10515600" cy="4351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אובייקט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362649"/>
              </p:ext>
            </p:extLst>
          </p:nvPr>
        </p:nvGraphicFramePr>
        <p:xfrm>
          <a:off x="408777" y="1690688"/>
          <a:ext cx="3909670" cy="83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5" name="משוואה" r:id="rId4" imgW="952200" imgH="203040" progId="Equation.3">
                  <p:embed/>
                </p:oleObj>
              </mc:Choice>
              <mc:Fallback>
                <p:oleObj name="משוואה" r:id="rId4" imgW="95220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8777" y="1690688"/>
                        <a:ext cx="3909670" cy="834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אובייקט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136054"/>
              </p:ext>
            </p:extLst>
          </p:nvPr>
        </p:nvGraphicFramePr>
        <p:xfrm>
          <a:off x="512762" y="3433595"/>
          <a:ext cx="3805238" cy="83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6" name="משוואה" r:id="rId6" imgW="927000" imgH="203040" progId="Equation.3">
                  <p:embed/>
                </p:oleObj>
              </mc:Choice>
              <mc:Fallback>
                <p:oleObj name="משוואה" r:id="rId6" imgW="927000" imgH="203040" progId="Equation.3">
                  <p:embed/>
                  <p:pic>
                    <p:nvPicPr>
                      <p:cNvPr id="5" name="אובייקט 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12762" y="3433595"/>
                        <a:ext cx="3805238" cy="833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אובייקט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246487"/>
              </p:ext>
            </p:extLst>
          </p:nvPr>
        </p:nvGraphicFramePr>
        <p:xfrm>
          <a:off x="407988" y="5383213"/>
          <a:ext cx="3910012" cy="83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7" name="משוואה" r:id="rId8" imgW="952200" imgH="203040" progId="Equation.3">
                  <p:embed/>
                </p:oleObj>
              </mc:Choice>
              <mc:Fallback>
                <p:oleObj name="משוואה" r:id="rId8" imgW="952200" imgH="203040" progId="Equation.3">
                  <p:embed/>
                  <p:pic>
                    <p:nvPicPr>
                      <p:cNvPr id="6" name="אובייקט 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07988" y="5383213"/>
                        <a:ext cx="3910012" cy="833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מציין מיקום תוכן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3891192"/>
              </p:ext>
            </p:extLst>
          </p:nvPr>
        </p:nvGraphicFramePr>
        <p:xfrm>
          <a:off x="4476471" y="1582738"/>
          <a:ext cx="746125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8" name="משוואה" r:id="rId10" imgW="177480" imgH="203040" progId="Equation.3">
                  <p:embed/>
                </p:oleObj>
              </mc:Choice>
              <mc:Fallback>
                <p:oleObj name="משוואה" r:id="rId10" imgW="177480" imgH="203040" progId="Equation.3">
                  <p:embed/>
                  <p:pic>
                    <p:nvPicPr>
                      <p:cNvPr id="13" name="מציין מיקום תוכן 4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476471" y="1582738"/>
                        <a:ext cx="746125" cy="854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מציין מיקום תוכן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3666158"/>
              </p:ext>
            </p:extLst>
          </p:nvPr>
        </p:nvGraphicFramePr>
        <p:xfrm>
          <a:off x="5017393" y="1690688"/>
          <a:ext cx="1331913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9" name="משוואה" r:id="rId12" imgW="317160" imgH="177480" progId="Equation.3">
                  <p:embed/>
                </p:oleObj>
              </mc:Choice>
              <mc:Fallback>
                <p:oleObj name="משוואה" r:id="rId12" imgW="317160" imgH="177480" progId="Equation.3">
                  <p:embed/>
                  <p:pic>
                    <p:nvPicPr>
                      <p:cNvPr id="13" name="מציין מיקום תוכן 4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017393" y="1690688"/>
                        <a:ext cx="1331913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מציין מיקום תוכן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8957412"/>
              </p:ext>
            </p:extLst>
          </p:nvPr>
        </p:nvGraphicFramePr>
        <p:xfrm>
          <a:off x="6154737" y="1734656"/>
          <a:ext cx="1331913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0" name="משוואה" r:id="rId14" imgW="317160" imgH="177480" progId="Equation.3">
                  <p:embed/>
                </p:oleObj>
              </mc:Choice>
              <mc:Fallback>
                <p:oleObj name="משוואה" r:id="rId14" imgW="317160" imgH="177480" progId="Equation.3">
                  <p:embed/>
                  <p:pic>
                    <p:nvPicPr>
                      <p:cNvPr id="9" name="מציין מיקום תוכן 4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154737" y="1734656"/>
                        <a:ext cx="1331913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מציין מיקום תוכן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862521"/>
              </p:ext>
            </p:extLst>
          </p:nvPr>
        </p:nvGraphicFramePr>
        <p:xfrm>
          <a:off x="7346056" y="1734655"/>
          <a:ext cx="1277938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1" name="משוואה" r:id="rId16" imgW="304560" imgH="177480" progId="Equation.3">
                  <p:embed/>
                </p:oleObj>
              </mc:Choice>
              <mc:Fallback>
                <p:oleObj name="משוואה" r:id="rId16" imgW="304560" imgH="177480" progId="Equation.3">
                  <p:embed/>
                  <p:pic>
                    <p:nvPicPr>
                      <p:cNvPr id="9" name="מציין מיקום תוכן 4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346056" y="1734655"/>
                        <a:ext cx="1277938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מציין מיקום תוכן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5586666"/>
              </p:ext>
            </p:extLst>
          </p:nvPr>
        </p:nvGraphicFramePr>
        <p:xfrm>
          <a:off x="4283075" y="3335338"/>
          <a:ext cx="852488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2" name="משוואה" r:id="rId18" imgW="203040" imgH="177480" progId="Equation.3">
                  <p:embed/>
                </p:oleObj>
              </mc:Choice>
              <mc:Fallback>
                <p:oleObj name="משוואה" r:id="rId18" imgW="203040" imgH="177480" progId="Equation.3">
                  <p:embed/>
                  <p:pic>
                    <p:nvPicPr>
                      <p:cNvPr id="8" name="מציין מיקום תוכן 4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283075" y="3335338"/>
                        <a:ext cx="852488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מציין מיקום תוכן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3751898"/>
              </p:ext>
            </p:extLst>
          </p:nvPr>
        </p:nvGraphicFramePr>
        <p:xfrm>
          <a:off x="4902200" y="3389313"/>
          <a:ext cx="127952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3" name="משוואה" r:id="rId20" imgW="304560" imgH="177480" progId="Equation.3">
                  <p:embed/>
                </p:oleObj>
              </mc:Choice>
              <mc:Fallback>
                <p:oleObj name="משוואה" r:id="rId20" imgW="304560" imgH="177480" progId="Equation.3">
                  <p:embed/>
                  <p:pic>
                    <p:nvPicPr>
                      <p:cNvPr id="9" name="מציין מיקום תוכן 4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902200" y="3389313"/>
                        <a:ext cx="1279525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מציין מיקום תוכן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388086"/>
              </p:ext>
            </p:extLst>
          </p:nvPr>
        </p:nvGraphicFramePr>
        <p:xfrm>
          <a:off x="6038850" y="3433763"/>
          <a:ext cx="127952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4" name="משוואה" r:id="rId22" imgW="304560" imgH="177480" progId="Equation.3">
                  <p:embed/>
                </p:oleObj>
              </mc:Choice>
              <mc:Fallback>
                <p:oleObj name="משוואה" r:id="rId22" imgW="304560" imgH="177480" progId="Equation.3">
                  <p:embed/>
                  <p:pic>
                    <p:nvPicPr>
                      <p:cNvPr id="10" name="מציין מיקום תוכן 4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038850" y="3433763"/>
                        <a:ext cx="1279525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מציין מיקום תוכן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7020925"/>
              </p:ext>
            </p:extLst>
          </p:nvPr>
        </p:nvGraphicFramePr>
        <p:xfrm>
          <a:off x="7259638" y="3381375"/>
          <a:ext cx="1169987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5" name="משוואה" r:id="rId24" imgW="279360" imgH="203040" progId="Equation.3">
                  <p:embed/>
                </p:oleObj>
              </mc:Choice>
              <mc:Fallback>
                <p:oleObj name="משוואה" r:id="rId24" imgW="279360" imgH="203040" progId="Equation.3">
                  <p:embed/>
                  <p:pic>
                    <p:nvPicPr>
                      <p:cNvPr id="11" name="מציין מיקום תוכן 4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259638" y="3381375"/>
                        <a:ext cx="1169987" cy="852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מציין מיקום תוכן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0616738"/>
              </p:ext>
            </p:extLst>
          </p:nvPr>
        </p:nvGraphicFramePr>
        <p:xfrm>
          <a:off x="4361278" y="5276970"/>
          <a:ext cx="746125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" name="משוואה" r:id="rId26" imgW="177480" imgH="203040" progId="Equation.3">
                  <p:embed/>
                </p:oleObj>
              </mc:Choice>
              <mc:Fallback>
                <p:oleObj name="משוואה" r:id="rId26" imgW="177480" imgH="203040" progId="Equation.3">
                  <p:embed/>
                  <p:pic>
                    <p:nvPicPr>
                      <p:cNvPr id="8" name="מציין מיקום תוכן 4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4361278" y="5276970"/>
                        <a:ext cx="746125" cy="854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מציין מיקום תוכן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496039"/>
              </p:ext>
            </p:extLst>
          </p:nvPr>
        </p:nvGraphicFramePr>
        <p:xfrm>
          <a:off x="4902200" y="5384920"/>
          <a:ext cx="1331913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7" name="משוואה" r:id="rId28" imgW="317160" imgH="177480" progId="Equation.3">
                  <p:embed/>
                </p:oleObj>
              </mc:Choice>
              <mc:Fallback>
                <p:oleObj name="משוואה" r:id="rId28" imgW="317160" imgH="177480" progId="Equation.3">
                  <p:embed/>
                  <p:pic>
                    <p:nvPicPr>
                      <p:cNvPr id="9" name="מציין מיקום תוכן 4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4902200" y="5384920"/>
                        <a:ext cx="1331913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מציין מיקום תוכן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206585"/>
              </p:ext>
            </p:extLst>
          </p:nvPr>
        </p:nvGraphicFramePr>
        <p:xfrm>
          <a:off x="6039544" y="5428888"/>
          <a:ext cx="1331913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8" name="משוואה" r:id="rId30" imgW="317160" imgH="177480" progId="Equation.3">
                  <p:embed/>
                </p:oleObj>
              </mc:Choice>
              <mc:Fallback>
                <p:oleObj name="משוואה" r:id="rId30" imgW="317160" imgH="177480" progId="Equation.3">
                  <p:embed/>
                  <p:pic>
                    <p:nvPicPr>
                      <p:cNvPr id="10" name="מציין מיקום תוכן 4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6039544" y="5428888"/>
                        <a:ext cx="1331913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מציין מיקום תוכן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823219"/>
              </p:ext>
            </p:extLst>
          </p:nvPr>
        </p:nvGraphicFramePr>
        <p:xfrm>
          <a:off x="7283450" y="5376863"/>
          <a:ext cx="1171575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9" name="משוואה" r:id="rId32" imgW="279360" imgH="203040" progId="Equation.3">
                  <p:embed/>
                </p:oleObj>
              </mc:Choice>
              <mc:Fallback>
                <p:oleObj name="משוואה" r:id="rId32" imgW="279360" imgH="203040" progId="Equation.3">
                  <p:embed/>
                  <p:pic>
                    <p:nvPicPr>
                      <p:cNvPr id="11" name="מציין מיקום תוכן 4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7283450" y="5376863"/>
                        <a:ext cx="1171575" cy="852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31" name="דיו 30"/>
              <p14:cNvContentPartPr/>
              <p14:nvPr/>
            </p14:nvContentPartPr>
            <p14:xfrm>
              <a:off x="9648000" y="1532520"/>
              <a:ext cx="1647720" cy="904680"/>
            </p14:xfrm>
          </p:contentPart>
        </mc:Choice>
        <mc:Fallback>
          <p:pic>
            <p:nvPicPr>
              <p:cNvPr id="31" name="דיו 30"/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9638640" y="1523160"/>
                <a:ext cx="1666440" cy="923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32" name="דיו 31"/>
              <p14:cNvContentPartPr/>
              <p14:nvPr/>
            </p14:nvContentPartPr>
            <p14:xfrm>
              <a:off x="8617320" y="1892520"/>
              <a:ext cx="956880" cy="536040"/>
            </p14:xfrm>
          </p:contentPart>
        </mc:Choice>
        <mc:Fallback>
          <p:pic>
            <p:nvPicPr>
              <p:cNvPr id="32" name="דיו 31"/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8607960" y="1883160"/>
                <a:ext cx="975600" cy="554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33" name="דיו 32"/>
              <p14:cNvContentPartPr/>
              <p14:nvPr/>
            </p14:nvContentPartPr>
            <p14:xfrm>
              <a:off x="10416600" y="3187080"/>
              <a:ext cx="652680" cy="2651400"/>
            </p14:xfrm>
          </p:contentPart>
        </mc:Choice>
        <mc:Fallback>
          <p:pic>
            <p:nvPicPr>
              <p:cNvPr id="33" name="דיו 32"/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10407240" y="3177720"/>
                <a:ext cx="671400" cy="2670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34" name="דיו 33"/>
              <p14:cNvContentPartPr/>
              <p14:nvPr/>
            </p14:nvContentPartPr>
            <p14:xfrm>
              <a:off x="5447160" y="1750320"/>
              <a:ext cx="696960" cy="651960"/>
            </p14:xfrm>
          </p:contentPart>
        </mc:Choice>
        <mc:Fallback>
          <p:pic>
            <p:nvPicPr>
              <p:cNvPr id="34" name="דיו 33"/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5437800" y="1740960"/>
                <a:ext cx="715680" cy="670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35" name="דיו 34"/>
              <p14:cNvContentPartPr/>
              <p14:nvPr/>
            </p14:nvContentPartPr>
            <p14:xfrm>
              <a:off x="6733080" y="1794960"/>
              <a:ext cx="527040" cy="714600"/>
            </p14:xfrm>
          </p:contentPart>
        </mc:Choice>
        <mc:Fallback>
          <p:pic>
            <p:nvPicPr>
              <p:cNvPr id="35" name="דיו 34"/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6723720" y="1785600"/>
                <a:ext cx="545760" cy="733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36" name="דיו 35"/>
              <p14:cNvContentPartPr/>
              <p14:nvPr/>
            </p14:nvContentPartPr>
            <p14:xfrm>
              <a:off x="9052560" y="3238920"/>
              <a:ext cx="1605600" cy="844560"/>
            </p14:xfrm>
          </p:contentPart>
        </mc:Choice>
        <mc:Fallback>
          <p:pic>
            <p:nvPicPr>
              <p:cNvPr id="36" name="דיו 35"/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9043200" y="3229560"/>
                <a:ext cx="1624320" cy="863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39" name="דיו 38"/>
              <p14:cNvContentPartPr/>
              <p14:nvPr/>
            </p14:nvContentPartPr>
            <p14:xfrm>
              <a:off x="973440" y="1419840"/>
              <a:ext cx="2375640" cy="455760"/>
            </p14:xfrm>
          </p:contentPart>
        </mc:Choice>
        <mc:Fallback>
          <p:pic>
            <p:nvPicPr>
              <p:cNvPr id="39" name="דיו 38"/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964080" y="1410480"/>
                <a:ext cx="2394360" cy="474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8">
            <p14:nvContentPartPr>
              <p14:cNvPr id="42" name="דיו 41"/>
              <p14:cNvContentPartPr/>
              <p14:nvPr/>
            </p14:nvContentPartPr>
            <p14:xfrm>
              <a:off x="1678680" y="2366280"/>
              <a:ext cx="1724040" cy="500400"/>
            </p14:xfrm>
          </p:contentPart>
        </mc:Choice>
        <mc:Fallback>
          <p:pic>
            <p:nvPicPr>
              <p:cNvPr id="42" name="דיו 41"/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1669320" y="2356920"/>
                <a:ext cx="1742760" cy="519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0">
            <p14:nvContentPartPr>
              <p14:cNvPr id="43" name="דיו 42"/>
              <p14:cNvContentPartPr/>
              <p14:nvPr/>
            </p14:nvContentPartPr>
            <p14:xfrm>
              <a:off x="3068280" y="3260520"/>
              <a:ext cx="595800" cy="2214360"/>
            </p14:xfrm>
          </p:contentPart>
        </mc:Choice>
        <mc:Fallback>
          <p:pic>
            <p:nvPicPr>
              <p:cNvPr id="43" name="דיו 42"/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3058920" y="3251160"/>
                <a:ext cx="614520" cy="2233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2">
            <p14:nvContentPartPr>
              <p14:cNvPr id="45" name="דיו 44"/>
              <p14:cNvContentPartPr/>
              <p14:nvPr/>
            </p14:nvContentPartPr>
            <p14:xfrm>
              <a:off x="8209440" y="3686040"/>
              <a:ext cx="1906560" cy="2286360"/>
            </p14:xfrm>
          </p:contentPart>
        </mc:Choice>
        <mc:Fallback>
          <p:pic>
            <p:nvPicPr>
              <p:cNvPr id="45" name="דיו 44"/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8200080" y="3676680"/>
                <a:ext cx="1925280" cy="230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4">
            <p14:nvContentPartPr>
              <p14:cNvPr id="47" name="דיו 46"/>
              <p14:cNvContentPartPr/>
              <p14:nvPr/>
            </p14:nvContentPartPr>
            <p14:xfrm>
              <a:off x="1012680" y="3061440"/>
              <a:ext cx="2416320" cy="430560"/>
            </p14:xfrm>
          </p:contentPart>
        </mc:Choice>
        <mc:Fallback>
          <p:pic>
            <p:nvPicPr>
              <p:cNvPr id="47" name="דיו 46"/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1003320" y="3052080"/>
                <a:ext cx="2435040" cy="449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6">
            <p14:nvContentPartPr>
              <p14:cNvPr id="48" name="דיו 47"/>
              <p14:cNvContentPartPr/>
              <p14:nvPr/>
            </p14:nvContentPartPr>
            <p14:xfrm>
              <a:off x="1522080" y="3270600"/>
              <a:ext cx="1135440" cy="846360"/>
            </p14:xfrm>
          </p:contentPart>
        </mc:Choice>
        <mc:Fallback>
          <p:pic>
            <p:nvPicPr>
              <p:cNvPr id="48" name="דיו 47"/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1512720" y="3261240"/>
                <a:ext cx="1154160" cy="86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8">
            <p14:nvContentPartPr>
              <p14:cNvPr id="50" name="דיו 49"/>
              <p14:cNvContentPartPr/>
              <p14:nvPr/>
            </p14:nvContentPartPr>
            <p14:xfrm>
              <a:off x="875880" y="3309120"/>
              <a:ext cx="1781640" cy="263520"/>
            </p14:xfrm>
          </p:contentPart>
        </mc:Choice>
        <mc:Fallback>
          <p:pic>
            <p:nvPicPr>
              <p:cNvPr id="50" name="דיו 49"/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866520" y="3299760"/>
                <a:ext cx="1800360" cy="282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0">
            <p14:nvContentPartPr>
              <p14:cNvPr id="51" name="דיו 50"/>
              <p14:cNvContentPartPr/>
              <p14:nvPr/>
            </p14:nvContentPartPr>
            <p14:xfrm>
              <a:off x="1843920" y="3979080"/>
              <a:ext cx="1569960" cy="651960"/>
            </p14:xfrm>
          </p:contentPart>
        </mc:Choice>
        <mc:Fallback>
          <p:pic>
            <p:nvPicPr>
              <p:cNvPr id="51" name="דיו 50"/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1834560" y="3969720"/>
                <a:ext cx="1588680" cy="670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2">
            <p14:nvContentPartPr>
              <p14:cNvPr id="52" name="דיו 51"/>
              <p14:cNvContentPartPr/>
              <p14:nvPr/>
            </p14:nvContentPartPr>
            <p14:xfrm>
              <a:off x="5412240" y="5228640"/>
              <a:ext cx="894240" cy="968040"/>
            </p14:xfrm>
          </p:contentPart>
        </mc:Choice>
        <mc:Fallback>
          <p:pic>
            <p:nvPicPr>
              <p:cNvPr id="52" name="דיו 51"/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5402880" y="5219280"/>
                <a:ext cx="912960" cy="986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4">
            <p14:nvContentPartPr>
              <p14:cNvPr id="53" name="דיו 52"/>
              <p14:cNvContentPartPr/>
              <p14:nvPr/>
            </p14:nvContentPartPr>
            <p14:xfrm>
              <a:off x="6642720" y="5461200"/>
              <a:ext cx="596160" cy="660240"/>
            </p14:xfrm>
          </p:contentPart>
        </mc:Choice>
        <mc:Fallback>
          <p:pic>
            <p:nvPicPr>
              <p:cNvPr id="53" name="דיו 52"/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6633360" y="5451840"/>
                <a:ext cx="614880" cy="678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6">
            <p14:nvContentPartPr>
              <p14:cNvPr id="56" name="דיו 55"/>
              <p14:cNvContentPartPr/>
              <p14:nvPr/>
            </p14:nvContentPartPr>
            <p14:xfrm>
              <a:off x="2382840" y="5307120"/>
              <a:ext cx="232920" cy="221400"/>
            </p14:xfrm>
          </p:contentPart>
        </mc:Choice>
        <mc:Fallback>
          <p:pic>
            <p:nvPicPr>
              <p:cNvPr id="56" name="דיו 55"/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2373480" y="5297760"/>
                <a:ext cx="251640" cy="240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8">
            <p14:nvContentPartPr>
              <p14:cNvPr id="57" name="דיו 56"/>
              <p14:cNvContentPartPr/>
              <p14:nvPr/>
            </p14:nvContentPartPr>
            <p14:xfrm>
              <a:off x="1069200" y="5000760"/>
              <a:ext cx="2243520" cy="480960"/>
            </p14:xfrm>
          </p:contentPart>
        </mc:Choice>
        <mc:Fallback>
          <p:pic>
            <p:nvPicPr>
              <p:cNvPr id="57" name="דיו 56"/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1059840" y="4991400"/>
                <a:ext cx="2262240" cy="499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0">
            <p14:nvContentPartPr>
              <p14:cNvPr id="58" name="דיו 57"/>
              <p14:cNvContentPartPr/>
              <p14:nvPr/>
            </p14:nvContentPartPr>
            <p14:xfrm>
              <a:off x="1036440" y="5238720"/>
              <a:ext cx="1543680" cy="251280"/>
            </p14:xfrm>
          </p:contentPart>
        </mc:Choice>
        <mc:Fallback>
          <p:pic>
            <p:nvPicPr>
              <p:cNvPr id="58" name="דיו 57"/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1027080" y="5229360"/>
                <a:ext cx="1562400" cy="27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2">
            <p14:nvContentPartPr>
              <p14:cNvPr id="62" name="דיו 61"/>
              <p14:cNvContentPartPr/>
              <p14:nvPr/>
            </p14:nvContentPartPr>
            <p14:xfrm>
              <a:off x="1832040" y="5946840"/>
              <a:ext cx="1504440" cy="558000"/>
            </p14:xfrm>
          </p:contentPart>
        </mc:Choice>
        <mc:Fallback>
          <p:pic>
            <p:nvPicPr>
              <p:cNvPr id="62" name="דיו 61"/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1822680" y="5937480"/>
                <a:ext cx="1523160" cy="57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4">
            <p14:nvContentPartPr>
              <p14:cNvPr id="64" name="דיו 63"/>
              <p14:cNvContentPartPr/>
              <p14:nvPr/>
            </p14:nvContentPartPr>
            <p14:xfrm>
              <a:off x="5782548" y="3013651"/>
              <a:ext cx="360" cy="360"/>
            </p14:xfrm>
          </p:contentPart>
        </mc:Choice>
        <mc:Fallback>
          <p:pic>
            <p:nvPicPr>
              <p:cNvPr id="64" name="דיו 63"/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5770668" y="3001771"/>
                <a:ext cx="24120" cy="2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6">
            <p14:nvContentPartPr>
              <p14:cNvPr id="65" name="דיו 64"/>
              <p14:cNvContentPartPr/>
              <p14:nvPr/>
            </p14:nvContentPartPr>
            <p14:xfrm>
              <a:off x="946440" y="1580400"/>
              <a:ext cx="2393640" cy="1063080"/>
            </p14:xfrm>
          </p:contentPart>
        </mc:Choice>
        <mc:Fallback>
          <p:pic>
            <p:nvPicPr>
              <p:cNvPr id="65" name="דיו 64"/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937080" y="1571040"/>
                <a:ext cx="2412360" cy="1081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8">
            <p14:nvContentPartPr>
              <p14:cNvPr id="66" name="דיו 65"/>
              <p14:cNvContentPartPr/>
              <p14:nvPr/>
            </p14:nvContentPartPr>
            <p14:xfrm>
              <a:off x="771480" y="3937320"/>
              <a:ext cx="2612880" cy="462600"/>
            </p14:xfrm>
          </p:contentPart>
        </mc:Choice>
        <mc:Fallback>
          <p:pic>
            <p:nvPicPr>
              <p:cNvPr id="66" name="דיו 65"/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762120" y="3927960"/>
                <a:ext cx="2631600" cy="481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0">
            <p14:nvContentPartPr>
              <p14:cNvPr id="67" name="דיו 66"/>
              <p14:cNvContentPartPr/>
              <p14:nvPr/>
            </p14:nvContentPartPr>
            <p14:xfrm>
              <a:off x="905400" y="5508000"/>
              <a:ext cx="2389320" cy="828000"/>
            </p14:xfrm>
          </p:contentPart>
        </mc:Choice>
        <mc:Fallback>
          <p:pic>
            <p:nvPicPr>
              <p:cNvPr id="67" name="דיו 66"/>
              <p:cNvPicPr/>
              <p:nvPr/>
            </p:nvPicPr>
            <p:blipFill>
              <a:blip r:embed="rId81"/>
              <a:stretch>
                <a:fillRect/>
              </a:stretch>
            </p:blipFill>
            <p:spPr>
              <a:xfrm>
                <a:off x="896040" y="5498640"/>
                <a:ext cx="2408040" cy="846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2297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9"/>
          <p:cNvSpPr/>
          <p:nvPr/>
        </p:nvSpPr>
        <p:spPr>
          <a:xfrm>
            <a:off x="3103808" y="2202287"/>
            <a:ext cx="5924282" cy="12106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615966" y="365125"/>
            <a:ext cx="2737834" cy="1325563"/>
          </a:xfrm>
        </p:spPr>
        <p:txBody>
          <a:bodyPr/>
          <a:lstStyle/>
          <a:p>
            <a:r>
              <a:rPr lang="ar-JO" dirty="0" smtClean="0">
                <a:solidFill>
                  <a:srgbClr val="FF6600"/>
                </a:solidFill>
              </a:rPr>
              <a:t>القانون الأول: </a:t>
            </a:r>
            <a:endParaRPr lang="he-IL" dirty="0">
              <a:solidFill>
                <a:srgbClr val="FF6600"/>
              </a:solidFill>
            </a:endParaRPr>
          </a:p>
        </p:txBody>
      </p:sp>
      <p:grpSp>
        <p:nvGrpSpPr>
          <p:cNvPr id="9" name="קבוצה 8"/>
          <p:cNvGrpSpPr/>
          <p:nvPr/>
        </p:nvGrpSpPr>
        <p:grpSpPr>
          <a:xfrm>
            <a:off x="3235457" y="2340587"/>
            <a:ext cx="5753455" cy="939680"/>
            <a:chOff x="1142084" y="2778469"/>
            <a:chExt cx="5753455" cy="939680"/>
          </a:xfrm>
          <a:solidFill>
            <a:schemeClr val="accent2">
              <a:lumMod val="60000"/>
              <a:lumOff val="40000"/>
            </a:schemeClr>
          </a:solidFill>
        </p:grpSpPr>
        <p:graphicFrame>
          <p:nvGraphicFramePr>
            <p:cNvPr id="4" name="אובייקט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14380254"/>
                </p:ext>
              </p:extLst>
            </p:nvPr>
          </p:nvGraphicFramePr>
          <p:xfrm>
            <a:off x="1142084" y="2884712"/>
            <a:ext cx="3910012" cy="833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9" name="משוואה" r:id="rId3" imgW="952200" imgH="203040" progId="Equation.3">
                    <p:embed/>
                  </p:oleObj>
                </mc:Choice>
                <mc:Fallback>
                  <p:oleObj name="משוואה" r:id="rId3" imgW="952200" imgH="203040" progId="Equation.3">
                    <p:embed/>
                    <p:pic>
                      <p:nvPicPr>
                        <p:cNvPr id="7" name="אובייקט 6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142084" y="2884712"/>
                          <a:ext cx="3910012" cy="8334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מציין מיקום תוכן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01354640"/>
                </p:ext>
              </p:extLst>
            </p:nvPr>
          </p:nvGraphicFramePr>
          <p:xfrm>
            <a:off x="5095374" y="2778469"/>
            <a:ext cx="746125" cy="854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0" name="משוואה" r:id="rId5" imgW="177480" imgH="203040" progId="Equation.3">
                    <p:embed/>
                  </p:oleObj>
                </mc:Choice>
                <mc:Fallback>
                  <p:oleObj name="משוואה" r:id="rId5" imgW="177480" imgH="203040" progId="Equation.3">
                    <p:embed/>
                    <p:pic>
                      <p:nvPicPr>
                        <p:cNvPr id="25" name="מציין מיקום תוכן 4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095374" y="2778469"/>
                          <a:ext cx="746125" cy="8540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מציין מיקום תוכן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74014454"/>
                </p:ext>
              </p:extLst>
            </p:nvPr>
          </p:nvGraphicFramePr>
          <p:xfrm>
            <a:off x="5723964" y="2819232"/>
            <a:ext cx="1171575" cy="8524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1" name="משוואה" r:id="rId7" imgW="279360" imgH="203040" progId="Equation.3">
                    <p:embed/>
                  </p:oleObj>
                </mc:Choice>
                <mc:Fallback>
                  <p:oleObj name="משוואה" r:id="rId7" imgW="279360" imgH="203040" progId="Equation.3">
                    <p:embed/>
                    <p:pic>
                      <p:nvPicPr>
                        <p:cNvPr id="28" name="מציין מיקום תוכן 4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5723964" y="2819232"/>
                          <a:ext cx="1171575" cy="85248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1" name="דיו 10"/>
              <p14:cNvContentPartPr/>
              <p14:nvPr/>
            </p14:nvContentPartPr>
            <p14:xfrm>
              <a:off x="3526920" y="3153600"/>
              <a:ext cx="330840" cy="47160"/>
            </p14:xfrm>
          </p:contentPart>
        </mc:Choice>
        <mc:Fallback>
          <p:pic>
            <p:nvPicPr>
              <p:cNvPr id="11" name="דיו 10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511080" y="3089880"/>
                <a:ext cx="362520" cy="174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2" name="דיו 11"/>
              <p14:cNvContentPartPr/>
              <p14:nvPr/>
            </p14:nvContentPartPr>
            <p14:xfrm>
              <a:off x="5242680" y="3160080"/>
              <a:ext cx="247680" cy="360"/>
            </p14:xfrm>
          </p:contentPart>
        </mc:Choice>
        <mc:Fallback>
          <p:pic>
            <p:nvPicPr>
              <p:cNvPr id="12" name="דיו 11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5226840" y="3096720"/>
                <a:ext cx="279360" cy="12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3" name="דיו 12"/>
              <p14:cNvContentPartPr/>
              <p14:nvPr/>
            </p14:nvContentPartPr>
            <p14:xfrm>
              <a:off x="4393800" y="3083040"/>
              <a:ext cx="360" cy="360"/>
            </p14:xfrm>
          </p:contentPart>
        </mc:Choice>
        <mc:Fallback>
          <p:pic>
            <p:nvPicPr>
              <p:cNvPr id="13" name="דיו 12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377600" y="3019680"/>
                <a:ext cx="32400" cy="12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4" name="דיו 13"/>
              <p14:cNvContentPartPr/>
              <p14:nvPr/>
            </p14:nvContentPartPr>
            <p14:xfrm>
              <a:off x="4316040" y="3088080"/>
              <a:ext cx="349200" cy="22320"/>
            </p14:xfrm>
          </p:contentPart>
        </mc:Choice>
        <mc:Fallback>
          <p:pic>
            <p:nvPicPr>
              <p:cNvPr id="14" name="דיו 13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4300200" y="3024720"/>
                <a:ext cx="380880" cy="149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5" name="דיו 14"/>
              <p14:cNvContentPartPr/>
              <p14:nvPr/>
            </p14:nvContentPartPr>
            <p14:xfrm>
              <a:off x="5942520" y="3111480"/>
              <a:ext cx="357840" cy="360"/>
            </p14:xfrm>
          </p:contentPart>
        </mc:Choice>
        <mc:Fallback>
          <p:pic>
            <p:nvPicPr>
              <p:cNvPr id="15" name="דיו 14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5926680" y="3048120"/>
                <a:ext cx="389520" cy="12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16" name="דיו 15"/>
              <p14:cNvContentPartPr/>
              <p14:nvPr/>
            </p14:nvContentPartPr>
            <p14:xfrm>
              <a:off x="1286640" y="2738160"/>
              <a:ext cx="8769960" cy="2085480"/>
            </p14:xfrm>
          </p:contentPart>
        </mc:Choice>
        <mc:Fallback>
          <p:pic>
            <p:nvPicPr>
              <p:cNvPr id="16" name="דיו 15"/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1277280" y="2728800"/>
                <a:ext cx="8788680" cy="2104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08836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לבן 8"/>
          <p:cNvSpPr/>
          <p:nvPr/>
        </p:nvSpPr>
        <p:spPr>
          <a:xfrm>
            <a:off x="0" y="103031"/>
            <a:ext cx="5829300" cy="1185286"/>
          </a:xfrm>
          <a:prstGeom prst="rect">
            <a:avLst/>
          </a:prstGeom>
          <a:solidFill>
            <a:srgbClr val="FB35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91732"/>
            <a:ext cx="10515600" cy="1325563"/>
          </a:xfrm>
        </p:spPr>
        <p:txBody>
          <a:bodyPr/>
          <a:lstStyle/>
          <a:p>
            <a:r>
              <a:rPr lang="ar-JO" dirty="0" smtClean="0">
                <a:solidFill>
                  <a:srgbClr val="7030A0"/>
                </a:solidFill>
              </a:rPr>
              <a:t>أمثلة:</a:t>
            </a:r>
            <a:endParaRPr lang="he-IL" dirty="0">
              <a:solidFill>
                <a:srgbClr val="7030A0"/>
              </a:solidFill>
            </a:endParaRPr>
          </a:p>
        </p:txBody>
      </p:sp>
      <p:graphicFrame>
        <p:nvGraphicFramePr>
          <p:cNvPr id="4" name="אובייקט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1032716"/>
              </p:ext>
            </p:extLst>
          </p:nvPr>
        </p:nvGraphicFramePr>
        <p:xfrm>
          <a:off x="75844" y="1921685"/>
          <a:ext cx="4264026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משוואה" r:id="rId3" imgW="1079280" imgH="203040" progId="Equation.3">
                  <p:embed/>
                </p:oleObj>
              </mc:Choice>
              <mc:Fallback>
                <p:oleObj name="משוואה" r:id="rId3" imgW="10792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844" y="1921685"/>
                        <a:ext cx="4264026" cy="803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קבוצה 4"/>
          <p:cNvGrpSpPr/>
          <p:nvPr/>
        </p:nvGrpSpPr>
        <p:grpSpPr>
          <a:xfrm>
            <a:off x="75845" y="230188"/>
            <a:ext cx="5753455" cy="939680"/>
            <a:chOff x="1142084" y="2778469"/>
            <a:chExt cx="5753455" cy="939680"/>
          </a:xfrm>
          <a:solidFill>
            <a:schemeClr val="accent2">
              <a:lumMod val="60000"/>
              <a:lumOff val="40000"/>
            </a:schemeClr>
          </a:solidFill>
        </p:grpSpPr>
        <p:graphicFrame>
          <p:nvGraphicFramePr>
            <p:cNvPr id="6" name="אובייקט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18912416"/>
                </p:ext>
              </p:extLst>
            </p:nvPr>
          </p:nvGraphicFramePr>
          <p:xfrm>
            <a:off x="1142084" y="2884712"/>
            <a:ext cx="3910012" cy="833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6" name="משוואה" r:id="rId5" imgW="952200" imgH="203040" progId="Equation.3">
                    <p:embed/>
                  </p:oleObj>
                </mc:Choice>
                <mc:Fallback>
                  <p:oleObj name="משוואה" r:id="rId5" imgW="952200" imgH="203040" progId="Equation.3">
                    <p:embed/>
                    <p:pic>
                      <p:nvPicPr>
                        <p:cNvPr id="4" name="אובייקט 3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142084" y="2884712"/>
                          <a:ext cx="3910012" cy="8334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מציין מיקום תוכן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15279225"/>
                </p:ext>
              </p:extLst>
            </p:nvPr>
          </p:nvGraphicFramePr>
          <p:xfrm>
            <a:off x="5095374" y="2778469"/>
            <a:ext cx="746125" cy="854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7" name="משוואה" r:id="rId7" imgW="177480" imgH="203040" progId="Equation.3">
                    <p:embed/>
                  </p:oleObj>
                </mc:Choice>
                <mc:Fallback>
                  <p:oleObj name="משוואה" r:id="rId7" imgW="177480" imgH="203040" progId="Equation.3">
                    <p:embed/>
                    <p:pic>
                      <p:nvPicPr>
                        <p:cNvPr id="5" name="מציין מיקום תוכן 4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5095374" y="2778469"/>
                          <a:ext cx="746125" cy="8540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מציין מיקום תוכן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48792401"/>
                </p:ext>
              </p:extLst>
            </p:nvPr>
          </p:nvGraphicFramePr>
          <p:xfrm>
            <a:off x="5723964" y="2819232"/>
            <a:ext cx="1171575" cy="8524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8" name="משוואה" r:id="rId9" imgW="279360" imgH="203040" progId="Equation.3">
                    <p:embed/>
                  </p:oleObj>
                </mc:Choice>
                <mc:Fallback>
                  <p:oleObj name="משוואה" r:id="rId9" imgW="279360" imgH="203040" progId="Equation.3">
                    <p:embed/>
                    <p:pic>
                      <p:nvPicPr>
                        <p:cNvPr id="8" name="מציין מיקום תוכן 4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5723964" y="2819232"/>
                          <a:ext cx="1171575" cy="85248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0" name="אובייקט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981381"/>
              </p:ext>
            </p:extLst>
          </p:nvPr>
        </p:nvGraphicFramePr>
        <p:xfrm>
          <a:off x="75844" y="3392878"/>
          <a:ext cx="4364038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משוואה" r:id="rId11" imgW="1104840" imgH="203040" progId="Equation.3">
                  <p:embed/>
                </p:oleObj>
              </mc:Choice>
              <mc:Fallback>
                <p:oleObj name="משוואה" r:id="rId11" imgW="1104840" imgH="203040" progId="Equation.3">
                  <p:embed/>
                  <p:pic>
                    <p:nvPicPr>
                      <p:cNvPr id="4" name="אובייקט 3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5844" y="3392878"/>
                        <a:ext cx="4364038" cy="803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אובייקט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7522151"/>
              </p:ext>
            </p:extLst>
          </p:nvPr>
        </p:nvGraphicFramePr>
        <p:xfrm>
          <a:off x="75845" y="4864071"/>
          <a:ext cx="4264025" cy="170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משוואה" r:id="rId13" imgW="1079280" imgH="431640" progId="Equation.3">
                  <p:embed/>
                </p:oleObj>
              </mc:Choice>
              <mc:Fallback>
                <p:oleObj name="משוואה" r:id="rId13" imgW="1079280" imgH="431640" progId="Equation.3">
                  <p:embed/>
                  <p:pic>
                    <p:nvPicPr>
                      <p:cNvPr id="4" name="אובייקט 3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5845" y="4864071"/>
                        <a:ext cx="4264025" cy="1708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מלבן 11"/>
          <p:cNvSpPr/>
          <p:nvPr/>
        </p:nvSpPr>
        <p:spPr>
          <a:xfrm>
            <a:off x="6104586" y="1288317"/>
            <a:ext cx="50985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JO" sz="2400" dirty="0" smtClean="0"/>
              <a:t>افتح الاقواس بحسب قوانين الضرب المختصر:</a:t>
            </a:r>
            <a:endParaRPr lang="ar-JO" sz="2400" dirty="0" smtClean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3" name="דיו 12"/>
              <p14:cNvContentPartPr/>
              <p14:nvPr/>
            </p14:nvContentPartPr>
            <p14:xfrm>
              <a:off x="1269000" y="4084560"/>
              <a:ext cx="527400" cy="360"/>
            </p14:xfrm>
          </p:contentPart>
        </mc:Choice>
        <mc:Fallback>
          <p:pic>
            <p:nvPicPr>
              <p:cNvPr id="13" name="דיו 12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253160" y="4021200"/>
                <a:ext cx="559080" cy="12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4" name="דיו 13"/>
              <p14:cNvContentPartPr/>
              <p14:nvPr/>
            </p14:nvContentPartPr>
            <p14:xfrm>
              <a:off x="2943000" y="3982320"/>
              <a:ext cx="762840" cy="79200"/>
            </p14:xfrm>
          </p:contentPart>
        </mc:Choice>
        <mc:Fallback>
          <p:pic>
            <p:nvPicPr>
              <p:cNvPr id="14" name="דיו 13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927160" y="3918960"/>
                <a:ext cx="794520" cy="206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15" name="דיו 14"/>
              <p14:cNvContentPartPr/>
              <p14:nvPr/>
            </p14:nvContentPartPr>
            <p14:xfrm>
              <a:off x="3523680" y="3908880"/>
              <a:ext cx="360" cy="360"/>
            </p14:xfrm>
          </p:contentPart>
        </mc:Choice>
        <mc:Fallback>
          <p:pic>
            <p:nvPicPr>
              <p:cNvPr id="15" name="דיו 14"/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3507840" y="3845160"/>
                <a:ext cx="32400" cy="12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16" name="דיו 15"/>
              <p14:cNvContentPartPr/>
              <p14:nvPr/>
            </p14:nvContentPartPr>
            <p14:xfrm>
              <a:off x="10077120" y="3739680"/>
              <a:ext cx="360" cy="360"/>
            </p14:xfrm>
          </p:contentPart>
        </mc:Choice>
        <mc:Fallback>
          <p:pic>
            <p:nvPicPr>
              <p:cNvPr id="16" name="דיו 15"/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10061280" y="3676320"/>
                <a:ext cx="32040" cy="12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17" name="דיו 16"/>
              <p14:cNvContentPartPr/>
              <p14:nvPr/>
            </p14:nvContentPartPr>
            <p14:xfrm>
              <a:off x="4488840" y="1576080"/>
              <a:ext cx="5847840" cy="4696200"/>
            </p14:xfrm>
          </p:contentPart>
        </mc:Choice>
        <mc:Fallback>
          <p:pic>
            <p:nvPicPr>
              <p:cNvPr id="17" name="דיו 16"/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4479480" y="1566720"/>
                <a:ext cx="5866560" cy="4714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99753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לבן 8"/>
          <p:cNvSpPr/>
          <p:nvPr/>
        </p:nvSpPr>
        <p:spPr>
          <a:xfrm>
            <a:off x="0" y="103031"/>
            <a:ext cx="5829300" cy="118528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>
                <a:solidFill>
                  <a:schemeClr val="accent2">
                    <a:lumMod val="75000"/>
                  </a:schemeClr>
                </a:solidFill>
              </a:rPr>
              <a:t>أسئلة:</a:t>
            </a:r>
            <a:endParaRPr lang="he-I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JO" dirty="0" smtClean="0"/>
              <a:t>افتح الأقواس بحسب قوانين الضرب المختصر</a:t>
            </a:r>
          </a:p>
          <a:p>
            <a:pPr marL="0" indent="0" algn="l">
              <a:buNone/>
            </a:pPr>
            <a:endParaRPr lang="he-IL" dirty="0"/>
          </a:p>
        </p:txBody>
      </p:sp>
      <p:grpSp>
        <p:nvGrpSpPr>
          <p:cNvPr id="5" name="קבוצה 4"/>
          <p:cNvGrpSpPr/>
          <p:nvPr/>
        </p:nvGrpSpPr>
        <p:grpSpPr>
          <a:xfrm>
            <a:off x="75845" y="230188"/>
            <a:ext cx="5753455" cy="939680"/>
            <a:chOff x="1142084" y="2778469"/>
            <a:chExt cx="5753455" cy="939680"/>
          </a:xfrm>
          <a:solidFill>
            <a:schemeClr val="accent2">
              <a:lumMod val="60000"/>
              <a:lumOff val="40000"/>
            </a:schemeClr>
          </a:solidFill>
        </p:grpSpPr>
        <p:graphicFrame>
          <p:nvGraphicFramePr>
            <p:cNvPr id="6" name="אובייקט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18912416"/>
                </p:ext>
              </p:extLst>
            </p:nvPr>
          </p:nvGraphicFramePr>
          <p:xfrm>
            <a:off x="1142084" y="2884712"/>
            <a:ext cx="3910012" cy="833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44" name="משוואה" r:id="rId3" imgW="952200" imgH="203040" progId="Equation.3">
                    <p:embed/>
                  </p:oleObj>
                </mc:Choice>
                <mc:Fallback>
                  <p:oleObj name="משוואה" r:id="rId3" imgW="952200" imgH="203040" progId="Equation.3">
                    <p:embed/>
                    <p:pic>
                      <p:nvPicPr>
                        <p:cNvPr id="6" name="אובייקט 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142084" y="2884712"/>
                          <a:ext cx="3910012" cy="8334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מציין מיקום תוכן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15279225"/>
                </p:ext>
              </p:extLst>
            </p:nvPr>
          </p:nvGraphicFramePr>
          <p:xfrm>
            <a:off x="5095374" y="2778469"/>
            <a:ext cx="746125" cy="854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45" name="משוואה" r:id="rId5" imgW="177480" imgH="203040" progId="Equation.3">
                    <p:embed/>
                  </p:oleObj>
                </mc:Choice>
                <mc:Fallback>
                  <p:oleObj name="משוואה" r:id="rId5" imgW="177480" imgH="203040" progId="Equation.3">
                    <p:embed/>
                    <p:pic>
                      <p:nvPicPr>
                        <p:cNvPr id="7" name="מציין מיקום תוכן 4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095374" y="2778469"/>
                          <a:ext cx="746125" cy="8540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מציין מיקום תוכן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94046350"/>
                </p:ext>
              </p:extLst>
            </p:nvPr>
          </p:nvGraphicFramePr>
          <p:xfrm>
            <a:off x="5723964" y="2819232"/>
            <a:ext cx="1171575" cy="8524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46" name="משוואה" r:id="rId7" imgW="279360" imgH="203040" progId="Equation.3">
                    <p:embed/>
                  </p:oleObj>
                </mc:Choice>
                <mc:Fallback>
                  <p:oleObj name="משוואה" r:id="rId7" imgW="279360" imgH="203040" progId="Equation.3">
                    <p:embed/>
                    <p:pic>
                      <p:nvPicPr>
                        <p:cNvPr id="8" name="מציין מיקום תוכן 4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5723964" y="2819232"/>
                          <a:ext cx="1171575" cy="85248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לחצן פעולה: התאמה אישית 9">
            <a:hlinkClick r:id="rId9" highlightClick="1"/>
          </p:cNvPr>
          <p:cNvSpPr/>
          <p:nvPr/>
        </p:nvSpPr>
        <p:spPr>
          <a:xfrm>
            <a:off x="4926015" y="3196364"/>
            <a:ext cx="2917219" cy="1609859"/>
          </a:xfrm>
          <a:prstGeom prst="actionButtonBlan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600" dirty="0" smtClean="0"/>
              <a:t>ورقة العمل</a:t>
            </a:r>
          </a:p>
          <a:p>
            <a:pPr algn="ctr"/>
            <a:r>
              <a:rPr lang="en-US" sz="3600" dirty="0" err="1" smtClean="0"/>
              <a:t>liveworksheet</a:t>
            </a: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386694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מעוגל 4">
            <a:hlinkClick r:id="rId2"/>
          </p:cNvPr>
          <p:cNvSpPr/>
          <p:nvPr/>
        </p:nvSpPr>
        <p:spPr>
          <a:xfrm>
            <a:off x="4262906" y="2279561"/>
            <a:ext cx="3400024" cy="1777283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6000" dirty="0" smtClean="0"/>
              <a:t>هيا بنا نلعب</a:t>
            </a:r>
          </a:p>
          <a:p>
            <a:pPr algn="ctr"/>
            <a:r>
              <a:rPr lang="en-US" sz="6000" dirty="0" err="1" smtClean="0"/>
              <a:t>wordwall</a:t>
            </a:r>
            <a:endParaRPr lang="he-IL" sz="6000" dirty="0"/>
          </a:p>
        </p:txBody>
      </p:sp>
    </p:spTree>
    <p:extLst>
      <p:ext uri="{BB962C8B-B14F-4D97-AF65-F5344CB8AC3E}">
        <p14:creationId xmlns:p14="http://schemas.microsoft.com/office/powerpoint/2010/main" val="149766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מעוגל 1"/>
          <p:cNvSpPr/>
          <p:nvPr/>
        </p:nvSpPr>
        <p:spPr>
          <a:xfrm>
            <a:off x="7701566" y="193183"/>
            <a:ext cx="4211391" cy="5203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600" dirty="0"/>
              <a:t>الوظيفة:</a:t>
            </a:r>
          </a:p>
          <a:p>
            <a:pPr algn="ctr"/>
            <a:r>
              <a:rPr lang="ar-JO" sz="3600" dirty="0"/>
              <a:t>ص 66 في الكتاب</a:t>
            </a:r>
          </a:p>
          <a:p>
            <a:pPr algn="ctr"/>
            <a:r>
              <a:rPr lang="ar-JO" sz="3600" dirty="0"/>
              <a:t>س2</a:t>
            </a:r>
          </a:p>
          <a:p>
            <a:pPr algn="ctr"/>
            <a:r>
              <a:rPr lang="ar-JO" sz="3600" dirty="0" smtClean="0"/>
              <a:t>بند</a:t>
            </a:r>
          </a:p>
          <a:p>
            <a:pPr algn="ctr"/>
            <a:r>
              <a:rPr lang="ar-JO" sz="3600" dirty="0" smtClean="0"/>
              <a:t>أ</a:t>
            </a:r>
          </a:p>
          <a:p>
            <a:pPr algn="ctr"/>
            <a:r>
              <a:rPr lang="ar-JO" sz="3600" dirty="0" smtClean="0"/>
              <a:t>د</a:t>
            </a:r>
          </a:p>
          <a:p>
            <a:pPr algn="ctr"/>
            <a:r>
              <a:rPr lang="ar-JO" sz="3600" dirty="0" smtClean="0"/>
              <a:t>ز</a:t>
            </a:r>
          </a:p>
          <a:p>
            <a:pPr algn="ctr"/>
            <a:r>
              <a:rPr lang="ar-JO" sz="3600" dirty="0"/>
              <a:t>ح</a:t>
            </a: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 rotWithShape="1">
          <a:blip r:embed="rId2"/>
          <a:srcRect l="21756" t="47315" r="40333" b="26100"/>
          <a:stretch/>
        </p:blipFill>
        <p:spPr>
          <a:xfrm>
            <a:off x="138684" y="618185"/>
            <a:ext cx="7382580" cy="2910626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דיו 5"/>
              <p14:cNvContentPartPr/>
              <p14:nvPr/>
            </p14:nvContentPartPr>
            <p14:xfrm>
              <a:off x="3536280" y="1196640"/>
              <a:ext cx="3554280" cy="1563120"/>
            </p14:xfrm>
          </p:contentPart>
        </mc:Choice>
        <mc:Fallback>
          <p:pic>
            <p:nvPicPr>
              <p:cNvPr id="6" name="דיו 5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526920" y="1187280"/>
                <a:ext cx="3573000" cy="1581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4552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</TotalTime>
  <Words>60</Words>
  <Application>Microsoft Office PowerPoint</Application>
  <PresentationFormat>מסך רחב</PresentationFormat>
  <Paragraphs>24</Paragraphs>
  <Slides>8</Slides>
  <Notes>0</Notes>
  <HiddenSlides>0</HiddenSlides>
  <MMClips>0</MMClips>
  <ScaleCrop>false</ScaleCrop>
  <HeadingPairs>
    <vt:vector size="8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ערכת נושא Office</vt:lpstr>
      <vt:lpstr>Microsoft Equation 3.0</vt:lpstr>
      <vt:lpstr>מצגת של PowerPoint‏</vt:lpstr>
      <vt:lpstr>تذكير:</vt:lpstr>
      <vt:lpstr>افتح الأقواس حسب قانون التوزيع الموسع:</vt:lpstr>
      <vt:lpstr>القانون الأول: </vt:lpstr>
      <vt:lpstr>أمثلة:</vt:lpstr>
      <vt:lpstr>أسئلة: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hadaya</dc:creator>
  <cp:lastModifiedBy>hadaya</cp:lastModifiedBy>
  <cp:revision>18</cp:revision>
  <dcterms:created xsi:type="dcterms:W3CDTF">2023-10-21T14:54:13Z</dcterms:created>
  <dcterms:modified xsi:type="dcterms:W3CDTF">2023-10-22T08:55:34Z</dcterms:modified>
</cp:coreProperties>
</file>