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4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5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6.xml" ContentType="application/vnd.openxmlformats-officedocument.presentationml.notesSlide+xml"/>
  <Override PartName="/ppt/ink/ink32.xml" ContentType="application/inkml+xml"/>
  <Override PartName="/ppt/notesSlides/notesSlide7.xml" ContentType="application/vnd.openxmlformats-officedocument.presentationml.notesSlide+xml"/>
  <Override PartName="/ppt/ink/ink33.xml" ContentType="application/inkml+xml"/>
  <Override PartName="/ppt/notesSlides/notesSlide8.xml" ContentType="application/vnd.openxmlformats-officedocument.presentationml.notesSlide+xml"/>
  <Override PartName="/ppt/ink/ink34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saveSubsetFonts="1" autoCompressPictures="0">
  <p:sldMasterIdLst>
    <p:sldMasterId id="2147483670" r:id="rId1"/>
    <p:sldMasterId id="2147483671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99A4F54-4CDA-4358-B68E-2D713A0BCB74}">
  <a:tblStyle styleId="{F99A4F54-4CDA-4358-B68E-2D713A0BCB7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39.76109" units="1/cm"/>
          <inkml:channelProperty channel="Y" name="resolution" value="248.18182" units="1/cm"/>
          <inkml:channelProperty channel="T" name="resolution" value="1" units="1/dev"/>
        </inkml:channelProperties>
      </inkml:inkSource>
      <inkml:timestamp xml:id="ts0" timeString="2023-10-24T09:08:15.2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20073 6555 0,'0'0'0,"0"0"16,0 0-16,0 0 0,0 0 15,0 0-15,0 0 16,0 0-16,0 0 0,0 0 15,0 0-15,0 0 16,0 0-16,0 0 0,0 0 16,0 0-16,0 0 0,0 0 15,0 0-15,0 0 16,0 0-16,0 0 0,0 0 16,0 0-16,-256 0 0,215 60 15,7-46-15,1 0 16,0 0-16,0 9 0,0 1 15,-8-1-15,-1 9 0,1-4 16,-9 14-16,-8-5 16,9 15-16,-9-6 0,0-4 15,-8 4-15,0 6 16,-17 13-16,0 9 0,-8 15 16,17 8-16,-17 15 0,41-56 15,17-19-15,0 5 16,-9 4-16,9 1 0,0 9 15,8 4-15,-8 5 0,17-4 16,-9-1-16,0-4 16,8-5-16,1 0 0,8 1 15,-9-1-15,9 5 16,8 4-16,0 1 0,0 8 16,0-8-16,0 4 0,25-14 15,-17 5-15,8 0 16,1-5-16,8 9 0,-9 1 15,9 9-15,-8-15 0,-1 1 16,1-5-16,8-9 16,-9 0-16,1 0 0,-1-5 31,9-4-31,-8-1 0,7-4 0,1-4 0,0-1 16,0 0-16,0 0 0,8 1 15,-8-6-15,8-4 16,8 0-16,-8-5 0,17 1 15,-9-6-15,1 1 0,-1-5 16,9 0-16,-9 0 16,0 0-16,9 0 0,0-51 15,-1 37-15,1 0 16,0 0-16,-1 0 0,-7-5 16,-9 1-16,0-1 0,8 1 15,-16-6-15,8 1 16,9 0-16,-9-5 0,8 0 15,9-9-15,-1 0 16,9-1-16,-8 1 0,-9-5 16,1 10-16,-9-1 0,-8 1 15,-1 8-15,1 1 16,-8 0-16,-1 0 0,1-1 16,-1-8-16,9-1 0,0-4 15,8-10-15,0-4 16,9 0-16,-1-9 0,0 8 15,1 1-15,-1 9 0,-8 1 16,0-1-16,0 4 16,-16 6-16,8-1 0,0-9 15,-9 10-15,1-5 16,-9-1-16,17 6 0,-17-5 16,9-1-16,-9 1 15,8 0-15,-7 0 0,7 0 16,-8 4-16,9-9 0,0 0 15,-9 0-15,8-9 0,1 5 16,-9-5-16,0-1 16,9 11-16,-9-1 0,-8 0 15,9 9-15,-9 1 16,0-1-16,0 1 0,0 4 16,0-5-16,0-4 0,-58-5 15,33-9-15,8-10 16,1 5-16,-9 1 0,8-1 15,-7 0-15,-1 0 16,0 10-16,-8-5 0,0 9 16,0-5-16,0 5 0,-9 0 15,9 10-15,0-5 16,0 4-16,-9 5 0,1 0 16,-9 5-16,1 4 15,-26 15-15,-74 64 16,149-60-1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39.76109" units="1/cm"/>
          <inkml:channelProperty channel="Y" name="resolution" value="248.18182" units="1/cm"/>
          <inkml:channelProperty channel="T" name="resolution" value="1" units="1/dev"/>
        </inkml:channelProperties>
      </inkml:inkSource>
      <inkml:timestamp xml:id="ts0" timeString="2023-10-24T09:09:02.33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4021 3987 0,'0'0'0,"0"0"16,0 0-16,0 0 0,0 0 0</inkml:trace>
  <inkml:trace contextRef="#ctx0" brushRef="#br0" timeOffset="998.668">3186 3461 0,'0'0'0,"0"0"0,0 0 15,0 0-15,0 0 0,0 0 16,0 0-16,0 0 0,0 0 16,0 0-16,0 0 15,0 144-15,0-102 0,0 0 16,0 0-16,0 4 16,0-4-16,0 9 0,0 5 15,0 0-15,0 0 0,0-10 16,0 1-16,0 0 15,0-6-15,0-3 0,0 3 16,0 1-16,0 0 0,0-5 16,0 1-16,0-1 15,0-19-15,0 1 0,0-10 16,0-9 0</inkml:trace>
  <inkml:trace contextRef="#ctx0" brushRef="#br0" timeOffset="1500.0026">3045 2368 0,'0'0'0,"0"0"15,0 0-15,0 0 0,0 0 16,0 0-16,0 0 16,0 0-16,0 0 0,0 0 15,0 0-15,0 0 0,0 0 16,0 0-16,-157 158 15,140-139-15,9-1 0,0-8 16,-1-1-16,9 0 16,0-4-16,0-1 0,0 1 15,0 4-15,0-4 0,0 0 16,0-5-16,0 9 16,149-4-16,-116-1 0,-8 6 15,0-6-15,-8 6 0,-1 4 16,1-5-16,-9 5 15,-8 9-15,0 0 0,0 10 16,0 4-16,-116 10 16,83-1-16,-8-4 0,-9 0 15,0 0-15,9 0 0,-9 0 16,50-42 0</inkml:trace>
  <inkml:trace contextRef="#ctx0" brushRef="#br0" timeOffset="6931.6352">2606 7429 0,'0'0'0,"0"0"15,0 0-15,0 0 0,0 0 0,0 0 0,0 0 16,0 0-16,0 0 0,0 0 16,0 0-16,0 0 15,0 0-15,0 149 0,100-130 16,-84-1-16,1 6 0,-1-6 15,9 1-15,0-1 16,8 1-16,-8-5 0,0 0 16,0 0-16,-1 0 0,1-5 15,-8 5-15,-1 0 16,1 0-16,-9 9 0,0-4 16,1 4-16,-1 10 15,0-10-15,-8 19 0,0-5 16,0 0-16,0 1 0,0-6 15,0 5-15,0-9 16,0 0-16,0-5 0,0 1 16,0-6-16,0 1 0,0-5 15,0 4-15,0-4 16,0-4-16,0-1 0,0-4 16,0-1-16,0 1 15,0 0-15,0-1 0,0 1 16,0 0-16,0 4 0,0-5 15,0 6-15,0-1 16,-198-4-16,181-1 0,-8 6 16,-8-6-16,0 6 0,-8-1 15,-9 0-15,0-4 16,1 4-16,-1 1 0,0-6 16,1 5-16,7-4 15,1-5-15,0 9 0,8-9 16,16 0-16,-8 0 0,25 0 15</inkml:trace>
  <inkml:trace contextRef="#ctx0" brushRef="#br0" timeOffset="7950.3155">3053 11746 0,'0'0'15,"0"0"-15,0 0 0,0 0 16,0 0-16,0 0 0,0 0 15,0 0-15,0 0 16,0 0-16,0 0 0,0 0 16,0 0-16,0 0 0,0 0 15,0 0-15,0 0 16,0 0-16,0 0 0,0 0 16,0 0-16,0 0 15,0 0-15,0 0 0,0 0 16,0 0-16,-231 154 0,206-136 15,-8 1-15,8-5 16,-8 0-16,-9 9 0,9-4 16,0-1-16,0 10 0,0-4 15,0 4-15,0-5 16,-9-5-16,-7 6 0,-1 4 16,0-10-16,1 10 15,-9-5-15,0 5 0,8 0 16,-8 0-16,9-5 0,16-4 15,-9-5-15,9 5 16,0-6-16,0-3 0,33-10 16</inkml:trace>
  <inkml:trace contextRef="#ctx0" brushRef="#br0" timeOffset="18370.2788">2656 11621 0,'0'0'15,"0"0"-15,0 0 0,0 0 16,0 0-16,0 0 16</inkml:trace>
  <inkml:trace contextRef="#ctx0" brushRef="#br0" timeOffset="19581.0921">2565 15263 0,'0'0'0,"0"0"16,0 0-16,0 0 16,0 0-16,0 0 0,0 0 15,0 0-15,0 0 0,0 0 16,0 0-16,0 0 16,0 0-16,0 0 0,0 0 31,-314 107-31,239-56 0,17-4 15,0-10-15,25-37 0,-8 5 16,16 4-16,8-4 16,1-5-16,8 0 0,8 0 15,0 0-15,0 0 16,-17 0-16,17 0 0,0 0 16,0 0-16,0 0 0,0 0 15,0 0-15,0 0 16,0-107-16,0 88 0,0-4 15,0-5-15,99 0 0,-74-9 16,8 4-16,-8 1 16,0-10-16,8 5 0,-8 4 15,8-13-15,0 13 16,0-9-16,0 19 0,-8-10 16,8 15-16,-8-10 0,0 9 15,0-4-15,8 4 16,-17 5-16,9-4 0,0-1 15,8 5-15,-8 0 0,0 0 16,-25 14 0</inkml:trace>
  <inkml:trace contextRef="#ctx0" brushRef="#br0" timeOffset="19982.3734">2722 14947 0,'0'0'0,"0"0"15,0 0-15,0 0 0,-107 186 16,74-135-16,-9 14 16,1 0-16,-9 24 0,-8-1 15,-74 103 1,57-51-16,42-80 16,17-14-16,-9 10 0,0-18 15,17 8-15,-9 1 16,9-6-16,0 1 0,-1-4 15,9-11-15,-8 11 0,8-6 16,0-4-16,0-9 16,0-1-16,0-4 0,0-9 15,0 4-15,0 1 16,0-6-16,0 1 0,0 0 16,0-1-16,0-4 0,0 0 15,0 0-15,0 0 16,215 0-16,-148 0 0,-1 0 15,-8-60-15,0 36 16,8-3-16,0-11 0,0 15 16,17-28-16,0 0 0,24-19 15,-107 70 1</inkml:trace>
  <inkml:trace contextRef="#ctx0" brushRef="#br0" timeOffset="21657.4759">2731 15086 0,'0'0'0,"0"0"16,0 0-1</inkml:trace>
  <inkml:trace contextRef="#ctx0" brushRef="#br0" timeOffset="22623.1213">2582 14658 0,'0'0'0,"0"0"15,0 0-15,0 0 0,0 0 16,0 0-16,0 0 16,0 0-16,0 0 0,0 0 15,0 0-15,0 0 16,0 0-16,0 0 0,0 0 16,0 0-16,0 0 0,0 0 15,0 0-15,0 0 16,0 0-16,0 0 0,0 0 15,0 0-15,0 0 0,0 0 16,0 0-16,0 0 16,206-148-16,-189 124 0,-9 20 15,9-6-15,-1-8 16,-7 13-16,7 5 0,-8 0 16,1 0-16,-9 0 0,8 0 15,0 0-15,-8 0 16,0 0-16,9 0 0,-9 0 15,0 0-15,0 0 16,0 0-16,0 0 0,0 0 16,0 0-16,0 0 0,0 0 15,0 0-15,0 112 16,0-98-16,0 0 0,0-14 16</inkml:trace>
  <inkml:trace contextRef="#ctx0" brushRef="#br0" timeOffset="22712.1814">2706 15040 0,'0'0'15</inkml:trace>
  <inkml:trace contextRef="#ctx0" brushRef="#br0" timeOffset="23708.8476">3012 14603 0,'0'0'0,"0"0"16,0 0-16,0 0 0,0 0 16,0 0-16,0 0 0,0 0 15,0 0-15,0 0 16,0 0-16,0 0 0,0 0 15,0 0-15,0 0 0,0 0 16,0 0-16,0 0 16,0 0-16,0 0 0,0 0 15,0 0-15,0 0 0,0 0 16,0 0-16,0 0 16,0 0-16,-190 158 0,173-126 15,0 15-15,1-10 16,-9 19-16,9-19 0,-1 0 15,0 1-15,-7-1 0,7-9 16,9 4-16,8-32 16</inkml:trace>
  <inkml:trace contextRef="#ctx0" brushRef="#br0" timeOffset="47974.0681">12403 3112 0,'0'0'16,"0"0"-16,0 0 0,0 0 16,0 0-16,0 0 0,0 0 15,0 0-15,0 0 16,0 0-16,0 0 0,0 0 15,0 0-15,0 0 0,0 0 16,124-153-16,-74 120 16,-9 1-16,1 13 15,-9-4-15,8-1 0,-24 10 16,7 1-16,-7 8 0,-9 0 16,1 1-16,-1 4 0,-8 0 15,8 0-15,-8 0 16,0 0-16,8 0 0,-8 0 15,0 0-15,0 102 0,0-74 16,0 0-16,0 4 16,0-8-16,0-1 0,0 0 15,-99-4-15,91-1 16,-9-4-16,1 5 0,-1-1 16,9 1-16,0-5 0,-9 5 15,9-1-15,8-4 16,-8 5-16,-1-1 0,9 1 15,0 0-15,0-1 0,0 5 16,0-4-16,0 0 16,0-1-16,0 1 0,0 4 15,0-9-15,0-5 16,100 5-16,-84-9 0,1-5 16,7 0-16,-7 0 0,8 0 15,8 0-15,0 0 16,0 0-16,9 0 0,-9-56 15,8 47-15,0 4 0,-8-4 16,9 4-16,-9-4 16,-8 0-16,8 4 0,0-4 15,-33 9 1</inkml:trace>
  <inkml:trace contextRef="#ctx0" brushRef="#br0" timeOffset="56079.4839">12817 4466 0,'0'0'0,"0"0"0,0 0 0,0 0 0,0 0 15,0 0-15,298 0 0,-232 0 16,0 46-16,0-36 0,1-6 16,-10 1-16,18 4 15,-17 1-15,8-6 0,-16 6 16,-1-6-16,-7 1 15,-9 0-15,-17-5 0,17 0 16,-8 0-16,-25 0 16</inkml:trace>
  <inkml:trace contextRef="#ctx0" brushRef="#br0" timeOffset="72207.265">15605 3801 0,'0'0'15,"0"0"-15,0 0 16,0 0-16,0 0 0,0 0 16,0 0-1</inkml:trace>
  <inkml:trace contextRef="#ctx0" brushRef="#br0" timeOffset="79792.3347">14828 3196 0,'0'0'15,"0"0"-15,0 0 0,0 0 16,0 0-16,0 0 16,0 0-16,0 0 0,0 0 15,0 0-15,0 0 0,0 0 16,0 0-16,0 0 15,0 0-15,0 0 0,0 0 16,0 0-16,0 0 0,0 158 16,0-97-16,0-6 15,0 1-15,0-9 0,0-5 16,0-1-16,0-3 0,0-6 16,0 1-16,0-5 15,0 4-15,0 1 0,0-5 16,0 4-16,0 6 0,0-1 15,0 9-15,0 1 16,0-15-16,0 1 0,49-10 16,-32 0-16,16-4 15,-8 0-15,-1-10 0,-7 0 16,0 1-16,7-1 0,-7-4 16,8-1-16,-9 1 15,1 0-15,8-5 0,-9 0 16,9 0-16,0 0 15,0 0-15,0 0 0,-1 0 16,1 0-16,8 0 0,-8-61 16,0 42-16,-9 5 15,9 14-15,-16-9 0,7 5 16,-8-6-16,-8 6 0,9-1 16,-1 0-16,8 1 15,-16-1-15,17 0 0,-9-9 16,-8 5-16,9 0 15,-1 4-15,0 0 0,9-4 16,-17 0-16,8 4 0,0 1 16,0-1-16,-8 0 15,0 1-15,9-1 0,-9 0 16,8 1-16,-8-1 0,0 0 16,0 1-16,0-6 15,0 1-15,8-5 0,-8-5 16,0 19-1</inkml:trace>
  <inkml:trace contextRef="#ctx0" brushRef="#br0" timeOffset="80477.79">15638 3349 0,'0'0'0,"0"0"15,0 0-15,0 0 0,0 0 16,0 0-16,0 0 16,0 0-16,0 0 0,0 0 15,0 0-15,0 0 0,0 149 16,0-116-16,0-1 15,0-8-15,0 4 0,0-5 16,0 5-16,0-5 0,0 5 16,0 0-16,0-5 15,0 5-15,0 5 0,0-1 16,0 5-16,0 5 16,0 5-16,0-5 0,0 0 15,0-1-15,0 1 0,0-9 16,-49-1-16,49 1 15,0 4-15,0 0 0,0 1 16,-9-1-16,9 5 0,0 4 16,0 5-16,0 1 15,0-15-15,0 5 0,0-5 16,0 5-16,0-10 16,0-4-16,0 0 0,0 0 15,0 0-15,0 0 0,0-5 16,0 10-16,0-5 15,0-1-15,0-3 0,0-1 16,0-4-16,0-1 0,0-4 16,0-5-16,0-4 15,0 0-15,0-5 16</inkml:trace>
  <inkml:trace contextRef="#ctx0" brushRef="#br0" timeOffset="110379.7758">11245 4229 0,'0'0'16,"0"0"-16,0 0 0,0 0 15,0 0-15,0 0 16,0 0-16,0 0 0,0 0 16,0 0-16,-157 153 0,148-130 15,-7 1-15,-1-6 16,1 6-16,-9 3 0,17-3 16,-9-1-16,17 10 0,-17-1 15,9-9-15,-8-4 16,7 14-16,9-6 0,-8-8 15,0 4-15,8-4 16,0-5-16,-8 5 0,8-6 16,0 1-16,0 0 0,0-4 15,0 4-15,0-5 16,0-9-16,0 5 0,0-1 16,0 1-16,0 0 0,0 4 15,0-4-15,0-1 16,0 1-16,0-1 0,190 1 15,-165-5-15,-9 5 16,1-5-16,-1 0 0,9 0 16,-8 0-16,7 0 0,-7 0 15,8 0-15,0 0 16,8 0-16,0 0 0,-8-56 16,16 47-16,-8-1 0,0-4 15,0 5-15,-16 4 16,8-9-16,0 1 0,-9 3 15,1 1-15,7-10 16,1 5-16,0-4 0,0-6 16,0 1-16,0-5 0,-1 5 15,-7 4-15,0 1 16,-1 4-16,-8 5 0,1-1 16,-1 1-16,0 9 0,0-9 15,-8 4-15,9-4 16,-9-1-16,8 1 0,0 0 15,-8-5-15,9-5 16,-1 5-16,0-4 0,0 4 16,1 0-16,-1-5 0,-8 5 15,8 0-15,0 0 16,1 0-16,-1 0 0,0 0 16,-8 5-16,9 4 0,-9 1 15,0-1-15,0 1 16,0-1-16,0 5 0,0-5 15,0 5-15,0-4 16,0-1-16,0 0 0,0 1 16,0-1-16,0-4 0,0 4 15,0 0-15,0 1 16,0-6-16,0 6 0,0-1 16,0 5-16,0 0 0,0-5 15,0 1-15,0 4 16,0 0-16,0-5 0,0 0 15,0-4-15,0 0 16,0 4-16,0 1 0,0-15 16,0 14-16,0-9 0,0 0 15,-166 5-15,141 0 16,9-5-16,-9 5 0,0-1 16,8 1-16,-7 0 0,-1 4 15,8 0-15,1 1 16,-9-1-16,17 0 0,-9 5 15,-8-4-15,17 4 16,-9-5-16,1 5 0,8-5 16,-9 5-16,9 0 0,-9 0 15,17 0-15,-8 0 16,-9 0-16,9 0 0,0 0 16,0 0-16,-9 0 0,9 0 15,-9 0-15,-8 0 16,9 103-16,-1-89 0,1 4 15,-9-4-15,8 0 16,-7 0-16,7 0 0,-8-5 16,9 5-16,-1 0 0,1-4 15,-1 8-15,0-8 16,-7 8-16,7-4 0,1 9 16,16-23-1</inkml:trace>
  <inkml:trace contextRef="#ctx0" brushRef="#br0" timeOffset="111335.4173">12171 3959 0,'0'0'0,"0"0"16,0 0-16,0 0 0,0 0 16,0 0-16,0 0 0,0 0 15,0 0-15,0 0 16,0 0-16,0 0 0,0 0 15,0 0-15,0 0 16,0 0-16,0 0 0,0 0 16,0 0-16,0 158 0,0-139 15,-91-10-15,83 10 16,8-10-16,-8 0 0,-9 5 16,17 0-16,-8 0 15,8 5-15,-8-10 0,-9 10 16,9-5-16,0 4 0,8-4 15,-17 5-15,17-1 16,-8 1-16,8 4 0,0-4 16,0-1-16,0 6 0,0-6 15,0 10-15,0-9 16,0-1-16,0 6 0,0-6 16,0 1-16,0-1 15,0-4-15,0 5 0,91 0 16,-75-1-16,9-4 0,-8 5 15,-1-1-15,9 1 16,-8-5-16,8 0 0,-9-5 16,9 5-16,0 0 0,0-9 15,-9 9-15,9-10 16,0 1-16,0 0 0,-1 4 16,1 0-16,0-4 15,-8-5-15,7 5 0,-7-1 16,0-4-16,-1 5 0,-8-5 15,1 0-15,-1 0 16,-8 5-16,0-5 0,0 4 16,0 1-16,0-5 15</inkml:trace>
  <inkml:trace contextRef="#ctx0" brushRef="#br1" timeOffset="149807.1281">11468 7076 0,'0'0'0,"0"0"15,0 0-15,0 0 0,0 0 16,0 0-16,0 0 0,0 0 15,0 0-15,0 0 16,0 0-16,0 0 0,0 0 16,0 0-16,0 0 15,0 0-15,0 0 0,0 0 16,0 0-16,0 0 0,0 0 16,0 0-16,0 0 15,0 0-15,0 0 0,0 0 16,0 0-16,0 0 0,0 0 15,0 0-15,0 0 16,0 0-16,0 0 0,0 0 16,0 144-16,0-121 15,0 0-15,0 5 0,0 5 16,0-1-16,0 1 0,0 9 16,0-5-16,0 0 15,0-4-15,0-5 0,0-5 16,0 5-16,0-5 15,0-4-15,0 4 0,0-4 16,0-1-16,0 1 0,0 0 16,0-5-16,0 4 15,91-9-15,-83 1 0,1-1 16,-1 0-16,0 1 0,9-6 16,-9 6-16,0-6 15,9 6-15,-1-6 0,-7 1 16,7 0-16,1-1 15,-1 1-15,9-5 0,-8 0 16,8 4-16,16-4 16,-8 0-1,0 0-15,0 0 0,0 0 16,0 0-16,1 0 0,-10 0 16,1 0-16,0 0 15,-8 0-15,-9 0 0,8 0 16,1 0-16,-1 0 15,1 0-15,0 0 0,-9-107 16,8 98-16,1-5 0,-9-9 16,0 9-16,1 0 15,-1 0-15,-8 5 0,0-5 16,8 9-16,-8 1 0,0-1 16,9-4-16,-9 9 15,0 0-15,0-5 0,0-4 16,0 9-16,0-5 15,0 0-15,0 1 0,0 4 16,0 0-16,0-10 0,0 10 16,0 0-16,0 0 15,0-9-15,0-5 0,0 0 16,0-4-16,0-6 0,0-4 16,0 10-16,0 4 15,0-5-15,0 5 0,0 0 16,0 5-16,0 0 15,0-1-15,0 1 0,0 0 16,0-5-16,0 4 0,0 1 16,0 0-16,0 0 15,0-10-15,0 10 0,0-5 16,0 4-16,0 1 0,0 9 16,0-5-16,0 1 15,0-1-15,0 0 0,0 5 16,0 0-16,0 0 15,0 0-15,0 0 0,0 0 16,0 0-16,0 0 0,0 0 16,0 0-16,0 0 15,0 0-15,0 0 0,0 0 16,0 0-16,0 0 0,0 0 16,0 0-16,0 117 15,0-85-15,0 1 0,0 4 16,0 5-16,0-14 0,0 14 15,0-10-15,0 6 16,0-1-16,-75 0 0,75 5 16,-8 0-16,0 4 15,-1 1-15,1-1 0,0 5 16,-1-9-16,1 0 0,0-9 16,0 4-16,8-9 15,-9 4-15,1-4 0,8-4 16,-8 4-16,0-1 0,8-3 15,-9 8-15,9-4 16,0-5-16,0 1 0,-8 4 16,8-5-16,0-5 15,0 1-15,0 0 0,0-5 16,0 0-16,0-5 0,0 0 16,0-4-16,0 0 15,0-5-15,0 0 0,0 0 16,0 0-16,0 0 15,0 0-15,-8 0 0,8 0 16</inkml:trace>
  <inkml:trace contextRef="#ctx0" brushRef="#br1" timeOffset="151918.5461">13404 7434 0,'0'0'0,"0"0"15,0 0-15,0 0 0,0 0 16,0 0-16,0 0 0,0 0 15,0 0-15,0 0 16,0 0-16,0 0 0,0 0 16,0 0-16,0 0 15,0 0-15,0 0 0,0 0 16,0 0-16,0 0 0,0 0 16,0 0-16,0 0 15,0 0-15,0 0 0,0 158 16,0-144-16,-115 0 0,98 5 15,9-1-15,-9 1 16,1 4-16,-9 0 0,8 1 16,-8 4-16,9-5 15,-9 9-15,8-4 0,-7 5 16,-1-1-16,8 1 0,-8 9 16,1-5-16,7 0 15,-8-4-15,0-1 0,9 6 16,-9-6-16,0-4 15,9 0-15,-9-5 0,8 5 16,1-5-16,-1-4 0,9 4 16,-9-4-16,9-1 15,-8 1-15,-1 0 0,9-5 16,-1 0-16,1 0 0,0 0 16,0-5-16,-1-5 15,1 1-15,0 4 0,-9-9 16,9 0-16,8 0 15</inkml:trace>
  <inkml:trace contextRef="#ctx0" brushRef="#br1" timeOffset="152665.0394">12759 7750 0,'0'0'0,"0"0"16,0 0-16,0 0 15,0 0-15,0 0 0,0 0 16,0 0-16,0 0 15,0 0-15,0 0 0,0 0 16,0 0-16,0 0 0,0 0 16,0 0-16,0 0 15,0 0-15,0 0 0,0 0 16,0 0-16,0 0 0,0 0 16,0 0-16,0 0 15,0 0-15,0 0 0,0 0 16,0 0-16,0 0 15,0 0-15,0 0 0,0 0 16,0 0-16,0 0 0,0 0 16,0 0-16,0 0 15,0 0-15,0 0 0,0 0 16,0 0-16,0 0 0,0 0 16,0 0-16,0 0 15,0 0-15,0 0 0,0 0 16,0 0-16,0 0 0,0 0 15,0 0-15,0 0 16,0 0-16,0 0 0,157 158 16,-132-130-16,-8 5 15,7-1-15,1 1 0,0 4 16,0 5-16,0-9 0,-1-5 16,1 0-16,0-1 15,-8-3-15,7-1 0,1 0 16,-8-4-16,-1 4 0,9-4 15,-8-1-15,8 1 16,-17-5-16,17 4 0,-9 1 16,-7-5-16,7 0 15,-8 0-15,9 0 0,-9-5 16,0 0-16,1-4 0,-9 0 16,8-1-16,-8-4 15,0 0-15,0 0 0,8 0 16,-8 0-16,0 0 15</inkml:trace>
  <inkml:trace contextRef="#ctx0" brushRef="#br1" timeOffset="153902.8655">13677 6652 0,'0'0'0,"0"0"0,0 0 0,0 0 15,0 0-15,0 0 16,0 0-16,0 0 0,0 0 16,0 0-16,0 0 15,0 0-15,0 0 0,0 0 16,0 0-16,0 0 0,0 0 16,0 0-16,0 0 15,0 0-15,0 0 0,257 0 16,-249 0-16,-8 0 15,8 0-15,1 0 0,-9 0 16,8 0-16,-8 0 0,0 0 16,0 0-16,8 0 15,-8 0-15,9 103 0,-9-89 16,0 0-16,0 0 0,0 0 16,0 4-16,0 1 15,0 4-15,0-4 0,0 4 16,0 5-16,0 0 15,0 4-15,0-13 0,0-5 16,0 0-16,0 4 0,0-8 16,0-1-16,0 0 15,0 1-15,0 4 0,0-5 16,0 0-16,0 0 0,0 1 16,0 4-16,0-5 15,0 0-15,-182 1 0,173-1 16,-7 0-16,16-4 15,-17 4-15,17-4 0,-8 4 16,0-4-16,-1-5 0,1 9 16,0-4-16,8-1 15,-9 1-15,1-5 0,8 5 16,0-5-16,0 4 0,0-4 16,0 0-16,0 0 15,0 0-15,0 5 0,0-5 16,0 0-16,0 0 15,0 0-15,0 0 0,0 0 16,0 0-16,0 5 0,0-5 16,0 9-16,0-9 15,0 5-15,0-1 0,0 6 16,182-10-16,-165 4 0,-1 6 16,9-10-16,0 4 15,0-4-15,-9 0 0,9 0 16,-8 0-16,8 5 0,-9-5 15,9 0-15,-9 5 16,9-1-16,0-4 0,-8 0 16,7 0-16,1 0 15,-8 0-15,-1 0 0,1 0 16,0 0-16,-9 0 0,0 0 16,-8 0-16,0 0 15,0 0-15,0 0 0,0 0 16</inkml:trace>
  <inkml:trace contextRef="#ctx0" brushRef="#br1" timeOffset="161580.0007">14273 8215 0,'0'0'0,"0"0"0,0 0 0,0 0 15,0 0-15,0 0 0,0 0 0,0 0 16,0 0-16,0 0 16,0 0-16,0 0 0,0 0 15,0 0-15,0 0 0,0 0 16,0 0-16,0 0 16,0 0-16,0 0 0,0 0 15,0 0-15,0 0 16,0 0-16,0 0 0,0 0 15,0 0-15,0 0 0,0 0 16,0 0-16,0 0 16,0 0-16,0 0 0,0 0 15,0 0-15,0 0 0,265 0 16,-240 0-16,0 0 16,-1 0-16,1 0 0,0 0 15,-8 0-15,7-102 16,1 97-16,-8 5 0,16-9 15,-8 0-15,0 4 0,-1-4 16,1 4-16,0 1 16,8 4-16,-8-5 0,8 5 15,-16-5-15,-1 1 16,1-1-16,-1 0 0,1 5 16,-9 0-16,0-4 0,1-1 15,-1 0-15,-8 5 16,8 0-16,0 0 0,-8-4 15,9 4-15,-9 0 16,0 0-16,8 0 0,-8 0 16,0 0-1</inkml:trace>
  <inkml:trace contextRef="#ctx0" brushRef="#br1" timeOffset="181715.4577">16979 7173 0,'0'0'16,"0"0"-16,0 0 0,0 0 15,0 0-15,0 0 16,0 0-16,0 0 0,0 0 15,0 0-15,0 0 16,0 0-16,0 0 0,0 0 16,0 0-16,0 0 0,0 0 15,-190-148-15,156 129 16,10 0-16,7-4 0,-8 0 16,0 4-16,9 5 0,-1-4 15,1 8-15,-1 1 16,1 0-16,-1-1 0,1 1 15,7 4-15,-7 5 16,-1-4-16,9 4 0,-9 0 16,1 0-16,-1 0 0,1 0 15,7 0-15,-7 0 16,-1 0-16,1 0 0,-1 0 16,9 0-16,-9 0 0,-7 79 15,7-60-15,1 4 16,-9 0-16,8-4 0,-8-1 15,9 1-15,-1-1 16,1-4-16,-1 0 0,1 0 16,7 0-16,1 0 0,0 0 15,-9 0-15,9 5 16,8-5-16,-17 0 0,9 9 16,-8 5-16,-1-5 0,9 5 15,-1 0-15,-7 0 16,8 0-16,-1-5 0,1 10 15,8-10-15,-8 5 16,0 0-16,8-5 0,0 5 16,0-14-16,-9 9 0,9-4 15,0-1-15,0 6 16,0-6-16,0 1 0,0-5 16,0 0-16,100 4 0,-84-4 15,17-4-15,-8 3 16,0-3-16,0-6 0,0 6 15,-1-6-15,1 1 16,0 0-16,0-1 0,0-4 16,-25 0-1</inkml:trace>
  <inkml:trace contextRef="#ctx0" brushRef="#br1" timeOffset="182644.0761">16549 7801 0,'0'0'16,"0"0"-16,0 0 0,0 0 15,0 0-15,0 0 16,0 0-16,0 0 0,0 0 15,0 0-15,0 0 16,0 0-16,0 0 0,231-148 16,-222 143-16,-9-4 0,8 4 15,-8 0-15,8 1 0,-8-1 16,0-4-16,8-1 16,-8 1-16,9-10 0,-9 6 15,8-11-15,-8 6 16,8-1-16,-8 0 0,8-4 15,1 5-15,-9-6 16,8 6-16,0-6 0,-8 10 16,9-4-16,-1 9 0,-8-10 15,8 10-15,-8-1 16,8 1-16,-8 0 0,0 4 16,0 0-16,0 1 0,0-1 15,0 0-15,9 1 16,-9-5-16,0-1 0,0-4 15,0-4-15,0 4 0,8 4 16,0-4-16,-8 0 16,0 5-16,0 0 0,0 0 15,0 4-15,0-4 0,0 4 16,8 0-16,-8 1 16,0 4-16,0 0 0,0 0 15,0 0-15,0 0 16,0 0-16,0 0 0,0 0 15,0 0-15,0 0 0,0 0 16,0 0-16,0 0 16,0 0-16,0 0 0,0 0 15,0 0-15,0 102 0,0-83 16,0-1-16,0 5 16,0-4-16,0 4 0,0 10 15,0-1-15,0 1 16,0 4-16,0 5 0,-91-5 15,83 5-15,0-5 0,0 1 16,-1-1-16,1-5 16,0 1-16,0 4 0,8 0 15,-9 1-15,1-1 0,0 5 16,-1 0-16,-7 4 16,16 1-16,-8-10 0,-1 0 15,9-4-15,-8-1 16,0 5-16,0-4 0,-1 0 15,9-1-15,-8 5 0,8-4 16,-8-1-16,8 1 16,0 0-16,-9-1 0,9 1 15,0 4-15,-8-5 16,8 1-16,0 0 0,-8-1 16,8-9-16,0 5 0,0 0 15,-8 0-15,8 5 16,0-5-16,-9 0 0,9-1 15,0-3-15,-8-1 0,8-4 16,0 4-16,0-9 16,0 4-16,-8-4 0,8-4 15,0-1-15,0 0 16,0-9-16,0 0 0,0 0 16,-9 0-16,9 0 0,0 0 15,0 0 1</inkml:trace>
  <inkml:trace contextRef="#ctx0" brushRef="#br1" timeOffset="183370.561">16036 7760 0,'0'0'16,"0"0"-16,0 0 0,0 0 16,0 0-16,0 0 0,0 0 15,0 0-15,0 0 16,0 0-16,0 0 0,0 0 16,0 0-16,0 0 0,0 0 15,0 0-15,0 0 16,0 0-16,0 0 0,0 0 15,0 0-15,0 0 16,0 0-16,0 0 0,0 0 16,0 0-16,0 0 0,264 0 15,-255 0-15,7 0 16,1 0-16,-9 0 0,9 0 16,-9 0-16,8 0 0,1 0 15,8 0-15,-9 0 16,17 0-16,-8 0 0,0 0 15,-8 0-15,7 0 0,1 0 16,0 0-16,0 0 16,-9 0-16,1 0 0,0 0 15,7 0-15,-7 0 0,8 0 16,0 0-16,-25 0 16</inkml:trace>
  <inkml:trace contextRef="#ctx0" brushRef="#br1" timeOffset="186460.6264">2706 11490 0,'0'0'0,"0"0"15,0 0-15,0 0 0,0 0 16,0 0-16,0 0 16,0 0-16,0 0 0,0 0 15,0 0-15,0 0 16,0 0-16,0 0 0,0 0 16,0 0-16,0 0 0,0 0 15,0 0-15,0 0 16,0 0-16,0 0 0,0 0 15,0 0-15,0 0 16,0 0-16,0 0 0,0 0 16,0 0-16,0 0 0,0 0 15,0 0-15,0 0 0,0 0 16,0 0-16,0 0 16,0 0-16,0 0 0,0 0 15,0 0-15,0 0 16,0 0-16,0 0 0,0 0 15,0 0-15,0 0 0,0 0 16,0 0-16,0 0 16,0 0-16,0 0 0,0 0 15,0 0-15,0 0 16,0 0-16,0 0 0,0 0 16,0 0-16,0 0 0,0 0 15,0 0-15,0 0 16,0 0-16,0 0 0,0 0 15,0 0-15,0 0 0,0 0 16,0 0-16,0 0 16,0 0-16,0 0 0,0 0 15,0 0-15,0 0 0,0 0 16,0 0-16,0 0 16,0 0-16,0 0 0,0 0 15,0 0-15,0 0 16,0 0-16,0 0 0,0 0 15,0 0-15,0 0 0,0 0 16,0 0-16,0 0 16,0 0-16,0 0 15</inkml:trace>
  <inkml:trace contextRef="#ctx0" brushRef="#br1" timeOffset="215120.7838">23507 11300 0,'0'0'0,"0"0"16,0 0-16,0 0 0,0 0 15,0 0-15,0 0 0,0 0 16,0 0-16,0 0 16,0 0-16,0 0 0,0 0 15,0 0-15,0 0 16,0 0-16,0 0 0,0 0 15,0 0-15,0 0 0,0 0 16,0 0-16,0 0 16,0 0-16,0 0 0,0 0 15,0 0-15,0 0 0,0 0 16,0 0-16,0 0 16,0 0-16,0 0 0,0 0 15,0 0-15,0 0 16,0 0-16,0 0 0,0 0 15,-281-149-15,256 135 0,-8 0 16,8 5-16,0-5 16,-8 0-16,8 4 0,1 1 15,-1 0-15,0 0 0,0 4 16,0-9-16,-8 9 16,8-4-16,-16 9 0,8-9 15,-8 4-15,-1 0 16,1 5-16,-1 0 0,1 0 15,-9 0-15,17 0 0,-8 56 16,8-37-16,0 4 16,0 0-16,8 10 0,0 4 15,-8 0-15,16 14 0,1 5 16,8 14-16,-9-9 16,17-6-16,-8 1 0,8 0 15,0-9-15,0 4 0,0-9 16,0 4-16,0 1 15,66-10-15,-50 0 0,9-4 16,-8-1-16,8-9 16,-1 1-16,1-10 0,0-10 15,-8-4-15,16 0 0,0 5 16,0-5-16,0 0 16,8 0-16,-7-51 0,7 37 15,0-5-15,1 1 16,-9-1-16,8 0 0,-8-4 15,9 0-15,-9 0 0,0-5 16,-8 4-16,8-3 16,-8 3-16,-1-8 0,1 8 15,8-8-15,-16 4 0,8 0 16,-1 5-16,-15-5 16,16 0-16,-17 0 0,8 5 15,-7 4-15,7-9 0,-8 0 16,9 5-16,-9-5 15,-8 5-15,9 0 0,7 4 16,-8 5-16,-8 0 0,9 5 16,-9 4-16,0 1 15,8-1-15,-8 0 0,0 5 16,0-4-16,0 4 16,0 0-16,0 0 0,0 0 15,0 0-15,0 0 16,0 0-16,0 0 0,0 0 15,0 0-15,0 0 0,0 0 16,0 0-16,0 130 0,0-93 16,0 10-16,0-1 15,0-9-15,0 1 0,0-6 16,0 1-16,0-5 16,0 0-16,8-5 0,9-5 15,-1 1-15,9 0 0,0-1 16,0-4-16,0 0 15,16 0-15,-8-5 0,8 1 16,-7-6-16,-1-4 16,0 0-16,-8 0 0,-1 0 15,-7 0-15,8 0 0,-9 0 16,-7 0-16,-9 0 16</inkml:trace>
  <inkml:trace contextRef="#ctx0" brushRef="#br1" timeOffset="216124.453">24732 11477 0,'0'0'0,"0"0"16,0 0-16,0 0 0,0 0 16,0 0-16,0 0 15,0 0-15,0 0 0,0 0 16,0 0-16,0 0 16,0 0-16</inkml:trace>
  <inkml:trace contextRef="#ctx0" brushRef="#br1" timeOffset="216791.8996">26651 11035 0,'0'0'16,"0"0"-16,0 0 0,0 0 15,0 0-15,0 0 0,0 0 16,0 0-16,0 0 16,0 0-16,0 0 0,0 0 15,-157-154-15,132 135 0,9 5 16,-1-4-16,-16 4 15,17 0-15,-9 5 0,8-5 16,-7 4-16,7-4 16,-8 5-16,0 5 0,9-6 15,-17 6-15,8-1 0,0 0 16,-16 5-16,-1 0 16,-7 0-16,-9 0 0,8 0 15,0 65-15,9-37 16,-9 0-16,9 9 0,0 5 15,-1-9-15,17 4 0,-8-4 16,0-1-16,8 1 16,1 4-16,7 5 0,-8 0 15,9 4-15,-9 1 0,17-1 16,-9 15-16,17-15 16,-8 1-16,8-1 0,0-4 15,0-5-15,0 1 16,0-6-16,58-4 0,-58-28 15</inkml:trace>
  <inkml:trace contextRef="#ctx0" brushRef="#br1" timeOffset="217377.2909">25683 11839 0,'0'0'16,"0"0"-16,0 0 0,0 0 16,0 0-16,0 0 0,0 0 15,0 0-15,0 0 16,240-144-16,-207 121 0,1-5 15,-1 5-15,0-5 0,16-9 16,-7-1-16,7 6 16,9-10-16,0 5 0,0 0 15,-8-1-15,-1 1 0,-7 5 16,-1-1-16,-8-4 16,-8 13-16,0 1 0,-9 0 15,1 9-15,0 0 16,-1 0-16,-8 0 0,-8 5 15,9 9-15,-9 0 0,0-5 16,0 1-16,0-1 16,0 5-16,0 0 0,0 0 15,0 0-15,0 0 0,0 0 16,0 0-16,0 0 16,0 0-16,0 0 0,0 0 15,0 0-15,0 0 16,0 0-16,0 0 0,0 116 15,-100-93-15,92 1 0,0 4 16,0 4-16,-1 5 16,1 5-16,8 0 0,-8 5 15,8-1-15,0-4 0,0-5 16,0 5-16,0-9 16,0-1-16,0-4 0,58 0 15,-42-5-15,1 1 16,-1-6-16,9 1 0,8-1 15,0-4-15,0-4 0,1-1 16,-1 0-16,0-4 16,-8-5-16,-1 0 0,1 0 15,0 0-15,-17 0 16,17 0-16,-8 0 0,-17 0 16</inkml:trace>
  <inkml:trace contextRef="#ctx0" brushRef="#br1" timeOffset="217697.5175">26321 9104 0,'0'0'15,"0"0"-15,0 0 0,0 0 0,0 0 16,0 0-16,0 0 15,0 0-15,0 0 0,0 0 16,0 0-16,0 0 16</inkml:trace>
  <inkml:trace contextRef="#ctx0" brushRef="#br1" timeOffset="218162.8159">26751 9085 0,'0'0'0,"0"0"16,0 0-16,0 0 0,0 0 16,0 182-16,0-150 15,0 6-15,0-6 0,0 1 16,-50 18 0,25-14-16,9 5 0,-17 0 15,16-5-15,-16 0 16,8 5-16,9-14 15,-9-5-15,8 5 0,1 0 16,-9-5-16,17 1 16,-1-6-16,1 6 0,0-6 15,8-4-15,-8-5 0,8 1 16,0-10-16,0 9 16,0 0-16,0-9 0,0 0 15,0 5-15,0-5 0,0 5 16,0-5-16,0 9 15,0-4-15,206-5 0,-164 0 16,-1 0-16,-8 0 16,17 0-16,-17 0 0,0 0 15,0 0-15,-8 0 0,0 0 16,0 0-16,-9 0 16,-8 0-16,9 0 0,-9 0 15,1 0-15,-1 0 16,-8 0-16</inkml:trace>
  <inkml:trace contextRef="#ctx0" brushRef="#br1" timeOffset="218660.1483">27322 11174 0,'0'0'0,"0"0"16,0 0-16,0 0 0,0 0 15,0 0-15,0 0 16,0 0-16,0 0 0,0 0 15,0 0-15,0 0 0,298 0 16,-241 0-16,-7 0 16,-8 0-16,7 0 0,1 0 15,-17-51-15,8 46 0,-16 1 16,-8 4-16,-1-5 16,1 5-16,-17-5 0,8 5 15,-8 0-15,0 0 16,0 0-16,0 0 15</inkml:trace>
  <inkml:trace contextRef="#ctx0" brushRef="#br1" timeOffset="218931.3284">27371 11649 0,'0'0'0,"0"0"16,0 0-16,0 0 0,0 0 15,0 0-15,0 0 0,0 0 16,0 0-16,257 0 16,-208-56-16,9 37 0,0 1 15,-8 4-15,0 0 0,16 0 16,-17 4-16,1-4 15,8 10-15,-58 4 16</inkml:trace>
  <inkml:trace contextRef="#ctx0" brushRef="#br1" timeOffset="222815.9265">26544 8941 0,'0'0'16,"0"0"-16,0 0 0,0 0 15,0 0-15,0 0 0,0 0 16,0 0-16,0 0 15,0 0-15,0 0 0,0 0 16,0 0-16,0 0 16,0 0-16,-273 0 0,256 0 15,1 0-15,7 0 0,-7 0 16,8 0-16,8 0 16,-9 0-16,1 0 0,0 0 15,0 0-15,8 0 16,0 0-16,-9 0 0,1 0 15,8 0-15,-8 0 0,8 0 16,-9 107-16,9-98 16,-8 1-16,8-1 0,0 0 15,-8 1-15,8 4 0,0-10 16,-8 6-16,8-6 16,0 6-16,0-6 0,0 1 15,0 0-15,0-1 16,0 1-16,0-1 0,0-4 15,0 5-15,0-5 0,0 0 16,0 0 0</inkml:trace>
  <inkml:trace contextRef="#ctx0" brushRef="#br1" timeOffset="223777.5698">26370 9006 0,'0'0'0,"0"0"16,0 0-16,0 0 0,0 0 15,0 0-15,0 0 16,0 0-16,0 0 0,0 0 15,0 0-15,0 0 0,0 0 16,0 0-16,0 0 16,0 0-16,0 0 0,0 0 15,0 0-15,0 0 0,0 0 16,0 0-16,0 0 16,0 0-16,0 0 0,0 0 15,0 0-15,0 0 0,0 0 16,0 0-16,0 0 15,0 0-15,0 0 0,0 0 16,0 0-16,0 0 0,0 0 16,0 0-16,0 0 15,0 0-15,0 0 0,0 0 16,0 0-16,0 0 16,0 0-16,0 0 0,0 0 15,0 0-15,0 0 0,0 0 16,0 0-16,0 0 15,0 0-15,0 0 0,0 0 16,0 0-16,0 0 0,0 0 16,0 0-16,0 0 15,0 0-15,0 0 0,0 0 16,0 0-16,0 0 16,0 0-16,0 0 0,0 0 15,257 0-15,-241 0 0,-8 0 16,1 0-16,-1 112 15,9-98-15,-9 5 0,0-1 16,0 5-16,9 5 0,-9-4 16,9-6-16,-1 5 15,-7 1-15,7-6 0,1 6 16,-9-6-16,0-9 16,1 10-16,-9-10 0,0 5 15,0-14 1</inkml:trace>
  <inkml:trace contextRef="#ctx0" brushRef="#br1" timeOffset="225541.749">23598 10062 0,'0'0'0,"0"0"0,0 0 16,0 0-16,0 0 15</inkml:trace>
  <inkml:trace contextRef="#ctx0" brushRef="#br1" timeOffset="232110.1374">23135 9513 0,'0'0'0,"0"0"15,0 0-15,0 0 0,0 0 16,0 0-16,0 0 0,0 0 16,0 0-16,0 0 15,0 0-15,0 0 0,0 0 16,0 0-16,0 0 16,0 0-16,0 0 0,0 0 15,0 0-15,0 0 0,0 0 16,0 0-16,0 0 15,0 0-15,0 0 0,0 0 16,0 0-16,0 0 16,0 0-16,0 0 0,0 0 15,0 0-15,0 0 0,0 0 16,0 0-16,0 0 16,0 0-16,0 0 0,0 0 15,0 0-15,0 0 0,0 0 16,0 0-16,0 0 15,265-107-15,-257 103 0,0 4 16,9 0-16,-1-5 16,1 0-16,-9 1 0,9 4 15,-1 0-15,-7-5 0,-1 5 16,0-5-16,-8 5 16,0 0-16,0 0 0,0 0 15,0 0-15,0 0 0,0 0 16,0 0-16,8 0 15,-8 0-15,0 0 0,0 0 16,0 0-16,0 0 16,0 0-16,0 0 0,0 0 15,0 0-15,0 0 0,0 107 16,0-97-16,0-1 16,0 5-16,0-5 0,0 5 15,0 0-15,0 0 0,0 5 16,0-1-16,0 1 15,0 4-15,0 1 0,0 3 16,0 6-16,0-14 16,-91 9-16,83-5 0,0 5 15,0-14-15,-9 9 0,17-4 16,-17-6-16,9 1 16,0 0-16,-9 0 0,9-4 15,0-1-15,-1 0 0,1 5 16,8-4-16,-16-1 15,16 0-15,-9-4 0,1 9 16,0-10-16,0 10 16,-1-9-16,9 9 0,-8-9 15,0 4-15,-1 0 0,9-4 16,-8 0-16,8-1 16,-8 1-16,8-5 0,0 0 15,0 4-15,0 1 0,0-5 16,0 0-16,0 0 15,0 0-15,0 0 0,0 0 16,0 0-16,0 0 16,0 0-16,0 0 0,0 0 15,0 0-15,0 0 0,0 0 32</inkml:trace>
  <inkml:trace contextRef="#ctx0" brushRef="#br1" timeOffset="232326.283">23350 10127 0,'0'0'0,"0"0"0,0 0 15,0 0-15,0 0 0,0 0 16,0 0-16,0 0 16,0 0-16,0 0 0,0 0 15,0 0-15,273 0 0,-248 0 16,0 0-16,0 0 0,8 0 16,-9 0-16,-7 0 15,8 0-15,-9 0 0,1 0 16,-1 0-16,-7 0 15,-1 0-15,0 0 0,-8 0 16,0 0-16,0 0 0,0 0 16</inkml:trace>
  <inkml:trace contextRef="#ctx0" brushRef="#br1" timeOffset="233837.2964">29316 8778 0,'0'0'0,"0"0"16,0 0-16,0 0 0,0 0 16,0 0-16,0 0 15,0 0-15,0 0 0,0 0 16,0 0-16,0 0 15,0 0-15,0 0 0,0 177 16,0-140-16,0 5 0,0 0 16,0-9-16,0 9 15,0-10-15,0-4 0,0 5 16,0-6-16,0-3 0,0-1 16,0 0-16,0-4 15,0 4-15,0-4 0,0-1 16,0-4-16,0 0 15,0 0-15,0-4 0,99-1 16,-91 0-16,9 0 0,-17-9 16</inkml:trace>
  <inkml:trace contextRef="#ctx0" brushRef="#br1" timeOffset="234410.6802">29564 9392 0,'0'0'0,"0"0"0,0 0 16,74-153-16,-40 102 0,-10-10 31,1 15-31,0 9 0,-17 4 0,9 5 16,-17 9-16,0 5 0,0 1 16,0 3-16,8 1 15,-8 4-15,0 1 0,0-1 16,0 5-16,0 0 15,0-5-15,0 5 0,0-4 16,0 4-16,0 0 0,0 0 16,0 0-16,0 0 15,0 0-15,0 0 0,0 0 16,0 0-16,0 0 16,0 0-16,0 0 0,0 0 15,0 0-15,0 0 0,0 0 16,0 0-16,0 0 15,0 0-15,0 0 0,0 0 16,0 125-16,0-97 0,0 9 16,0 5-16,0 5 15,-83-5-15,67 4 0,8-4 16,-1 0-16,-7 0 16,-1-5-16,1 0 0,7 0 15,-7-4-15,8 0 0,-9-1 16,17-4-16,-17 0 15,17 4-15,-8-13 0,0 9 16,8-5-16,-8-4 0,8 4 16,0 0-16,0-4 15,-9 0-15,9-10 0,0 10 16,0-6-16,0 1 16,0-4-16,0-6 0,-8 1 15,8 4-15,0 1 0,0-6 16,0-4-1</inkml:trace>
  <inkml:trace contextRef="#ctx0" brushRef="#br1" timeOffset="237035.4322">24575 11709 0,'0'0'0,"0"0"16,0 0-16,0 0 0,0 0 16,0 0-16,0 0 15,0 0-15,0 0 0,0 0 16,0 0-16,0 0 16,0 0-16,0 0 0,0 0 15,0 0-15,0 0 0,0 0 16,0 0-16,0 0 15,0 0-15,0 0 0,0 0 16,0 0-16,0 0 0,0 0 16,0 0-16,0 0 15,0 0-15,0 0 0,0 0 16,0 0-16,0 0 16,0 0-16,0 0 0,0 0 15,0 0-15,0 0 0,0 0 16,0 0-16,0 0 15,0 0-15,0 0 0,0 0 16,0 0-16,0 0 0,0 0 16,0 0-16,0 0 15,0 0-15,0 0 0,0 0 16,0 0-16,0 0 16,0 0-16,0 0 0,0 0 15,0 0-15,0 0 0,0 0 16,0 0-16,0 0 0,0 0 15,0 0-15,0 0 16,0 0-16,0 0 0,0 0 16,0 0-16,0 0 15,0 0-15,0 0 0,0 0 16,0 0-16,0 0 16,0 0-16,0 0 0,0 0 15,0-149-15,0 140 0,0 0 16,0 9-16,0 0 15,0 0-15,0-5 0,0 0 16,0 5-16,0 0 0,0 0 16,0 0-16,0 0 15,0 0-15,0 0 0,0 0 16,0 0-16,0 0 0,0 0 16,0 0-16,0 0 15,0 0-15,0 0 0,0 0 16,0 0-16,0 0 0,0 0 15,0 0-15,0 0 16,0 0-16,0 0 0,0 0 16,0 0-16,0 0 15,0 0-15,0 0 0,0 0 16,0 0-16,0 0 0,0 0 16,0 0-16,0 0 15,0 0-15,0 0 0,0 0 16,0 0-1</inkml:trace>
  <inkml:trace contextRef="#ctx0" brushRef="#br1" timeOffset="254001.7715">29481 11044 0,'0'0'16,"0"0"-16,0 0 0,0 0 16,0 0-16,0 0 0,0 0 15,0 0-15,0 0 16,0 0-16,0 0 0,0 0 15,0 0-15,0 0 16,0 0-16,0 0 0,0 0 16,0 0-16,0 0 0,0 0 15,0 0-15,0 0 16,0 0-16,0 0 0,0 0 16,0 0-16,0 0 0,0 0 15,0 0-15,-198-144 16,189 134-16,-7 1 0,-1 4 15,1-9-15,-1 5 16,9 4-16,-9 1 0,9-1 16,0 5-16,0-4 0,-9-1 15,9 0-15,-1 5 16,-7-4-16,-1-1 0,1 5 16,-1 0-16,-8 0 0,9 0 15,-9 0-15,0 0 16,9 0-16,-9 0 0,-8 56 15,8-42-15,-8 4 16,0 6-16,8-1 0,0-5 16,-8 6-16,8-6 0,0 10 15,1-9-15,-10 4 16,10 0-16,-1 5 0,0 0 16,-8 0-16,8 0 0,9 5 15,-9-6-15,8 1 16,1 10-16,7-6 0,1 10 15,0-9-15,0 4 16,8 0-16,-9-4 0,9-10 16,0 5-16,0-10 0,0 1 15,0 0-15,0-1 16,0-4-16,0 0 0,0 0 16,0-5-16,100 5 0,-84-4 15,1-6-15,7 6 16,1-6-16,0 6 0,0-10 15,8 4-15,-8 1 16,0 0-16,-1-5 0,-7 0 16,8 0-16,0 0 0,0 0 15,-1 0-15,-7 0 16,8 0-16,0 0 0,-9 0 16,1 0-16,-9 0 15,8 0-15,-7 0 0,-1 0 16,0 0-16,1 0 0,-1 0 15,0-107-15,0 97 16,1 1-16,-1-5 0,8 0 16,-7-5-16,7-4 0,-7 0 15,7 0-15,-16 4 16,8 5-16,1 0 0,-1 0 16,-8-4-16,8 4 0,0 0 15,-8 0-15,9-5 16,-1 0-16,9-4 0,-9 0 15,0 0-15,9 4 16,-9-4-16,0 4 0,9 5 16,-9 5-16,-8-5 0,8 5 15,-8 4-15,9-4 16,-9-1-16,8 6 0,-8-15 16,8 5-16,0 0 0,-8 0 15,17-4-15,-17-1 16,8 5-16,1-5 0,-9 6 15,0 3-15,8 1 16,0 4-16,-8-4 0,0 0 16,0-1-16,0 10 0,0-4 15,0 4-15,0 0 16,0 0-16,0 0 0,0 0 16,0 0-16,0 0 0,0 0 15,0 0-15,0 0 16,0 0-16,0 0 0,0 0 15,0 0-15,0 0 16,0 0-16,0 0 0,0 0 16,0 0-16,0 0 0,0 0 15,0 0-15,0 0 16,0 0-16,0 0 0,0 0 16,0 0-16,0 0 0,0 0 15,0 0-15,0 0 16,0 0-16,0 0 0,0 0 15,0 0-15,0 0 16,0 0-16,0 0 0,0 0 16,0 0-16,0 116 0,0-93 15,0 10-15,0-5 16,0 4-16,0 1 0,0 4 16,0-4-16,0-1 0,0 5 15,0 5-15,0-14 16,0 9-16,0-9 0,0 5 15,0-10-15,0 0 16,0-4-16,0 4 0,17 5 16,-9-9-16,0 4 0,9-9 15,-1 5-15,1-5 16,8 0-16,-9 0 0,9-5 16,-8 5-16,7-5 0,9 0 15,-8 1-15,0-1 16,8-4-16,0-1 0,-8 1 15,0 0-15,0-5 0,-9 4 16,1-4-16,-1 5 16,-7-5-16,-1 0 0,-8 0 15,8 0-15,-8 0 16,0 0-16,9 0 0,-9 0 16,0 0-1</inkml:trace>
  <inkml:trace contextRef="#ctx0" brushRef="#br1" timeOffset="256383.3633">12296 11700 0,'0'0'0,"0"0"16,0 0-16,0 0 0,0 0 16,0 0-16,0 0 0,0 0 15,0 0-15,0 0 16,0 0-16,0 0 0,0 0 16,0 0-16,0 0 0,0 0 15,0 0-15,0 0 16,0 0-16,0 0 0,0 0 15,0 0-15,0 0 0,0 0 16,0 0-16,0 0 16,0 0-16,0 0 0,0 0 15,0 0-15,0 0 16,0 0-16,0 0 0,0 0 16,0 0-16,0 0 0,0 0 15,-257 0-15,249 0 16,-17 0-16,17 0 0,-17 0 15,8 0-15,1 0 0,-1 0 16,-8 0-16,-8 0 16,0 0-16,0-65 0,0 65 15,0 0-15,8 0 16,-8 0-16,8 0 0,-8 56 16,8-43-16,0 6 0,-8 0 15,0-1-15,0 6 16,0-1-16,-8 23 15,8-13-15,-1 9 0,10 4 16,-1 1-16,0-5 16,8-10-16,1 5 0,-1-9 15,9-9-15,8 4 16,-8 0-16,0 5 0,8-4 16,0-1-16,0 5 0,0-5 15,0 14-15,0-9 16,0-5-16,0 5 0,0 5 15,0-5-15,0 4 0,99-4 16,-83-9-16,1 0 16,-9-5-16,17 4 0,-8-9 15,7 1-15,1-1 16,0-9-16,-8 0 0,16 0 16,-8 0-16,-1 0 0,1 0 15,0 0-15,0-70 16,0 56-16,-9-9 0,9 0 15,0-5-15,0 5 0,-1-1 16,1 1-16,-8 0 16,-9 9-16,9-5 0,-1 5 15,1-4-15,-9-1 16,9 0-16,-1-4 0,1 0 16,-1 0-16,1-5 0,-1-9 15,9-1-15,-8 1 16,-1 0-16,-7 9 0,7-5 15,-8 6-15,9-1 16,-9 4-16,0 1 0,1 0 16,7-5-16,-7-5 0,7-4 15,9 0-15,-9 4 16,1-8-16,0 3 0,-9 10 16,8-4-16,-7 4 0,-1 14 15,-8-5-15,0 15 16,8-1-16,-8-4 0,0 9 15,0 0-15,0-5 0,0 0 16,0 5-16,0 0 16,0 0-16,0 0 0,0 0 15,0 0-15,0 0 16,0 0-16,0 0 0,0 0 16,0 121-16,0-107 0,0 5 15,-91 4-15,75-4 16,7 4-16,-7 5 0,8 0 15,-1 4-15,1 6 16,-9-1-16,9 5 0,0 9 16,0 0-16,8 0 0,-9-9 15,1 0-15,0-5 16,0 0-16,8-4 0,0-5 16,0-5-16,0 0 0,0 1 15,0-10-15,0 4 16,0-8-16,0 4 0,0-1 15,91-8-15,-75 4 0,1 1 16,7-10-16,-7 4 16,0 1-16,-1-5 0,9 0 15,-9 0-15,1 0 16,8 0-16,-9 0 0,1 0 16,0 0-16,-17 0 15</inkml:trace>
  <inkml:trace contextRef="#ctx0" brushRef="#br1" timeOffset="256890.7007">12362 10434 0,'0'0'0,"0"0"0,0 0 15,0 0-15,0 0 0,0 0 16,0 0-16,0 0 16,0 0-16,0 0 0,0 0 15,0 0-15,0 0 0,0 0 16,0 0-16,0 149 16,0-130-16,0-5 0,0-14 15</inkml:trace>
  <inkml:trace contextRef="#ctx0" brushRef="#br1" timeOffset="257099.8439">12527 11049 0,'0'0'0,"0"0"0,0 0 16,0 0-16,0 0 16,0 0-16,0 0 0,0 0 15,0 0-15,0 0 16,0 0-16,0 0 0,0 0 15,265 0-15,-257 0 0,1-56 16,-1 42-16,0-10 16,9-3-16,-17-1 0,16-10 15,-16 38 1</inkml:trace>
  <inkml:trace contextRef="#ctx0" brushRef="#br1" timeOffset="257518.1212">12982 10490 0,'0'0'0,"0"0"0,0 0 15,0 0-15,0 0 16,0 0-16,0 0 0,0 0 16,0 0-16,0 0 0,0 0 15,0 0-15,0 154 16,0-131-16,-99 0 0,91 5 15,0 0-15,-1 9 0,1-4 16,-9 4-16,9 10 16,0-15-16,0 1 0,-1-5 15,1 4-15,0-4 16,8 5-16,-9-5 0,9 0 16,-8-1-16,8 1 0,0 0 15,0 5-15,0-1 16,0 1-16,0 0 0,0-1 15,0 1-15,0-1 16,0-4-16,0 0 0,0-5 16,0-9-16,0 0 0,0-4 15,0 4-15,0-10 0,0 1 16,0-1-16,0 10 16,0-9-16,0 4 0,0-9 15</inkml:trace>
  <inkml:trace contextRef="#ctx0" brushRef="#br1" timeOffset="258252.6133">12329 10546 0,'0'0'0,"0"0"15,0 0-15,0 0 0,0 0 16,0 0-16,0 0 16,0 0-16,0 0 0,0 0 15,0 0-15,0 0 0,0 0 16,0 0-16,0 0 16,0 0-16,0 0 0,0 0 15,0 0-15,0 0 16,0 0-16,0 0 0,0 0 15,0 0-15,0 0 0,0 0 16,0 0-16,0 0 16,0 0-16,0 0 0,0 144 15,0-120-15,0 4 0,0-5 16,0 5-16,0 0 16,99-5-16,-91 5 0,1 0 15,7 4-15,1-4 16,-9-5-16,8 1 0,1-6 15,0-4-15,-1 0 0,1 0 16,-9-5-16,0-4 16,9 4-16,-9 1 0,9-10 15,-17 9-15,16-9 0,-16 5 16,17-1-16,-9 1 16,-8-5-1</inkml:trace>
  <inkml:trace contextRef="#ctx0" brushRef="#br1" timeOffset="258921.0612">13231 11835 0,'0'0'0,"0"0"16,0 0-16,0 0 0,0 0 16,0 0-16,0 0 0,0 0 15,0 0-15,0 0 16,0 0-16,0 0 0,0 0 15,0 0-15,0 0 0,0 0 16,314 0 0,-256 0-16,0 0 0,8 0 15,-16 0-15,-9 0 16,-8 0-16,0 0 0,-8 0 16,0 0-16,-9 0 0,9 0 15,-8 0-15,-1 0 16,1 0-16,-17 0 15</inkml:trace>
  <inkml:trace contextRef="#ctx0" brushRef="#br1" timeOffset="262013.1267">14960 10848 0,'0'0'0,"0"0"0,0 0 15,0 0-15,0 0 0,0 0 16,0 0-16,0 0 16,0 0-16,0 0 0,0 145 15,0-113-15,0 1 0,0-1 16,0 1-16,0 0 16,0 4-16,0 5 0,0-1 15,0 11-15,0 3 0,0-3 16,0-1-16,0-14 15,0 0-15,0 0 0,0-4 16,0-10-16,0 1 16,0-1-16,0-5 0,0 1 15,0 0-15,91-1 16,-75-8-16,9 4 0,0-5 16,-25-9-1</inkml:trace>
  <inkml:trace contextRef="#ctx0" brushRef="#br1" timeOffset="262226.2663">15440 11798 0,'0'0'0,"0"0"16,0 0-16,0 0 0,0 0 15,0 0-15,0 0 0,0 0 16,0 0-16,0 0 16,0 0-16,0 0 0,0 0 15,0 0-15,0 0 0,0-149 16,0 139-16,0 6 15,0-6-15,0-4 0,0 0 16,0 1-16,0-20 16,107 0-16,-107 5 0,9 1 15,7-11-15,-16 38 16</inkml:trace>
  <inkml:trace contextRef="#ctx0" brushRef="#br1" timeOffset="262798.654">15680 10928 0,'0'0'0,"0"0"0,0 0 16,0 0-16,0 0 15,0 0-15,0 0 0,0 0 16,0 0-16,0 0 16,0 0-16,0 0 0,0 0 15,0 0-15,0 0 0,0 0 16,0 0-16,0 0 16,0 0-16,0 0 0,0 153 15,0-134-15,0-1 0,0 1 16,0 4-16,0 5 15,0 5-15,0 4 0,-91 5 16,82 14-16,9-1 0,-8 1 16,0-9-16,0-1 15,8 5-15,-9-4 0,1-1 16,0 6-16,0 3 16,-1-3-16,1 3 0,0 6 15,-1-5-15,1-10 0,8 1 16,-8-10-16,0 0 15,-1 0-15,1-4 0,8 0 16,-8-6-16,8 6 0,0-5 16,0 0-16,0 9 15,0-4-15,0-1 0,0 1 16,0-1-16,0 6 16,0-11-16,0-8 0,0 9 15,0-14-15,0 9 0,0 0 16,0-23-1</inkml:trace>
  <inkml:trace contextRef="#ctx0" brushRef="#br1" timeOffset="263368.0311">14745 11677 0,'0'0'16,"0"0"-16,0 0 0,0 0 15,0 0-15,0 0 0,0 0 16,0 0-16,0 0 16,0 0-16,273 0 0,-240 0 15,8 0-15,1 0 0,-9 0 16,0 0-16,0 0 16,8 0-16,-8 0 0,1 0 15,-1 0-15,0 0 16,0 0-16,-8 0 0,-1 0 15,10 0-15,-18 0 0,1 0 16,-1 0-16,1 0 16,-1 0-16,-7 0 0,7 0 15,-8 0-15,1 0 0,-1 0 16,-8 0 0</inkml:trace>
  <inkml:trace contextRef="#ctx0" brushRef="#br1" timeOffset="298226.3285">12792 14789 0,'0'0'0,"0"0"0,0 0 0,0 0 0,0 0 0,0 0 16,0 0-16,0 0 0,0 153 15,0-116-15,0 1 16,0 4-16,0-5 0,0 0 16,0 0-16,0-4 15,0-1-15,0-4 0,0 0 16,0-5-16,0 10 0,0-5 15,0-5-15,0 10 16,0-5-16,0-5 0,91 0 16,-74-9-16,-1 9 15,1 5-15,-17-28 16</inkml:trace>
  <inkml:trace contextRef="#ctx0" brushRef="#br1" timeOffset="298929.7992">13098 15663 0,'0'0'0,"0"0"0,0 0 16,0 0-16,0 0 0,0 0 15,0 0-15,0 0 16,0 0-16,0 0 0,0 0 16,0 0-16,191-144 15,-191 135-15,16-14 0,-16 4 16,8 0-16,-8 5 0,17-4 16,-17-5-16,8 4 15,0-4-15,9-1 0,-17 1 16,8-5-16,9 5 0,-9 0 15,9-5-15,-1 5 16,-8-5-16,17 9 0,-16-9 16,-1 5-16,8 0 15,-7-1-15,-1-13 0,-8 9 16,8-4-16,0 18 0,-8-5 16,9 10-16,-9 4 15,0 0-15,0 5 0,0 0 16,0-4-16,0 4 0,0 0 15,0-5-15,0 5 16,0-5-16,0 5 0,0 0 16,0 0-16,0 0 15,0 0-15,0 0 0,0 0 16,0 0-16,0 0 0,0 0 16,0 0-16,0 0 15,0 0-15,0 0 0,0 107 16,0-88-16,-108 4 0,100 1 15,-17-1-15,9 9 16,-9 6-16,0-6 0,8 10 16,-7 0-16,7 0 15,-8 4-15,9 6 0,7-1 16,-7-9-16,7-10 0,-7 5 16,8-4-16,-9-1 15,1 6-15,7-6 0,-7-4 16,7 5-16,1-5 0,-8 4 15,7-4-15,1 5 16,0-5-16,0 4 0,8-9 16,-9 5-16,1 5 0,8-10 15,-8 0-15,-1 5 16,9-9-16,-8 9 0,8-10 16,-8 1-16,8 0 15,-8-1-15,8-8 0,0-1 16,0 0-16,0 0 0,0-4 15,0-5 1</inkml:trace>
  <inkml:trace contextRef="#ctx0" brushRef="#br1" timeOffset="300098.5793">14091 14938 0,'0'0'0,"0"0"0,0 0 0,0 0 16,0 0-16,0 0 15,0 0-15,0 0 0,0 0 16,0 0-16,0 0 0,0 0 15,0 0-15,0 0 16,0 0-16,0 0 0,0 0 16,0 0-16,0 0 15,0 0-15,0 0 0,0 0 16,0 153-16,0-130 0,0 1 16,0-1-16,0 0 15,0 0-15,0 1 0,0 4 16,0 0-16,0 4 0,0 5 15,0 1-15,0 13 16,0-14-16,0 14 0,0-18 16,0-1-16,0 1 15,0-33-15</inkml:trace>
  <inkml:trace contextRef="#ctx0" brushRef="#br1" timeOffset="301285.3753">14323 15808 0,'0'0'16,"0"0"-16,0 0 0,0 0 16,0 0-16,0 0 15,0 0-15,0 0 0,0 0 16,0 0-16,0 0 0,0 0 16,0 0-16,0 0 15,0 0-15,0-154 0,99 135 16,-91 1-16,1-10 0,7 0 15,-8 0-15,1 0 16,-9 5-16,8-5 0,0 5 16,1-1-16,-1 1 15,-8 5-15,0 4 0,0 0 16,8 0-16,-8 4 0,0 6 16,0-6-16,0 6 15,0-5-15,0-1 0,0 6 16,8-1-16,-8-4 15,0 4-15,0-4 0,0 4 16,0 0-16,9 1 0,-9-1 16,0 0-16,0 1 15,0 4-15,0-5 0,0 5 16,0-5-16,0 5 0,0 0 16,0 0-16,0 0 15,0 0-15,0 0 0,0 0 16,0 0-16,0 0 0,0 0 15,0 0-15,0 0 16,0 0-16,0 0 0,0 0 16,0 0-16,0 0 0,0 0 15,0 126-15,0-93 16,0 4-16,0 5 0,0-5 16,0-5-16,0 1 15,0-5-15,0 5 0,-100-10 16,92 5-16,-8-5 0,-1 5 15,9-5-15,-9 0 16,9 1-16,-17 4 0,9-1 16,-1 1-16,9 0 15,-9 0-15,1 5 0,-1-5 16,9 4-16,-9-4 0,9-5 16,-9-4-16,1 0 15,8 4-15,-1-9 0,-7 0 16,7 0-16,1 4 0,-8-4 15,-1 5-15,9 0 16,-9-6-16,9 6 0,-9-5 16,9 0-16,-8 0 0,7 0 15,-7-5-15,8 1 16,-1-1-16,1-5 0,0 6 16,-9-1-16,17-4 15,-16-1-15,7 1 0,1 0 16,0-5-16,0 0 0,-1 9 15,9-9-15,-8 0 16,0 0-16,8 0 0,-9 0 16,1 0-16,0 0 0,0 0 15,8 0-15,-9 0 16,9 0-16,-8 0 0,8 0 16,0 0-16,-8 0 15,8 0-15,0 0 0,-8 0 16,8 0-16,0 0 0,-9 0 15,9 0-15,-8 0 16,8 0-16,0 0 0,-8 0 16,-1-112-16,1 98 0,8-4 15,-8 4-15,8-9 16,-8-1-16,-1-4 0,1-4 16,8 4-16,-17-5 15,9 5-15,8-4 0,-8 9 16,0-5-16,-1 4 0,1 1 15,0 0-15,0 4 16,8 1-16,0 4 0,0 4 16,0 1-16,0 0 15,0 9-15,-9-5 0,9 5 16,0-4-16,0 4 0,0-5 16,0 5-16,0-9 15,0 4-15,0-9 0,0 0 16,0 14-1</inkml:trace>
  <inkml:trace contextRef="#ctx0" brushRef="#br1" timeOffset="302254.0245">15026 14128 0,'0'0'0,"0"0"16,0 0-16,0 0 15,0 0-15,0 0 0,0 0 16,0 0-16,0 0 15,0 0-15,0 0 0,0 0 16,0 0-16,0 0 0,0 149 16,0-130-16,0 9 0,0-1 15,0-3-15,0 4 16,0-10-16,0-8 0,0 8 16,0-9-16,0 5 15,0 0-15,0 0 0,-99-4 16,91 4-16,-9-5 15,9 0-15,-9 1 0,9 3 16,-9-3-16,1 4 0,8-10 16,-9 6-16,0-1 0,9 0 15,0-4-15,0 0 16,8 4-16,-9-9 0,9 0 16</inkml:trace>
  <inkml:trace contextRef="#ctx0" brushRef="#br1" timeOffset="302648.284">14794 14719 0,'0'0'0,"0"0"0,0 0 16,0 0-16,0 0 0,0 0 16,0 0-16,0 0 15,0 0-15,0 0 0,0 0 16,0 0-16,265 0 0,-248 0 15,-1 0-15,1 0 16,-1 0-16,-7 0 0,7 0 16,-8 0-16,1 0 0,-1 0 15,9 0-15,-9 0 16,0 0-16,0 0 0,9 0 16,-17 0-16,17 0 15,-17 0-15,0 0 16</inkml:trace>
  <inkml:trace contextRef="#ctx0" brushRef="#br1" timeOffset="303486.8456">15034 14040 0,'0'0'0,"0"0"16,0 0-16,0 0 0,0 0 16,0 0-16,0 0 15,0 0-15,0 0 0,0 0 16,0 0-16,0 0 0,0 0 16,0 0-16,0 0 15,0 0-15,0 0 0,0 0 16,0 0-16,0 0 0,0 0 15,0 0-15,0 0 16,0 0-16,0 0 0,0 0 16,0 0-16,0 0 15,0 0-15,0 0 0,0 0 16,-256 0-16,239 0 0,9 0 16,-17 0-16,9 0 15,-1 0-15,-8 0 0,9 0 16,-9 0-16,8 0 15,9 0-15,-8 0 0,-1 0 16,0 0-16,17 0 0,-8 0 16,0 107-16,0-103 15,-1 1-15,9 4 0,0 1 16,-8-1-16,8 5 0,0 0 16,0-5-16,-8 1 15,8 3-15,-8 1 0,8-4 16,0 4-16,0-10 15,0 1-15,0 4 0,0-4 16,-9 0-16,9-5 0,0 0 16,0 0-16,0 0 15,0 0-15,0 0 0,0 0 16,0 0 0</inkml:trace>
  <inkml:trace contextRef="#ctx0" brushRef="#br1" timeOffset="304789.7158">14182 15626 0,'0'0'0,"0"0"0,0 0 16,0 0-16,0 0 15,0 0-15,0 0 0,0 0 16,0 0-16,0 0 0,0 0 16,0 0-16,0 0 15,0 0-15,0 0 0,0 0 16,0 0-16,0 0 0,0 0 16,0 0-16,0 0 15,0 0-15,0 0 0,273 0 16,-265 0-16,-8 0 15</inkml:trace>
  <inkml:trace contextRef="#ctx0" brushRef="#br1" timeOffset="306360.7659">15374 15789 0,'0'0'0,"0"0"0,0 0 15,0 0-15,0 0 0,0 0 16,0 0-16,0 0 0,0 0 16,273 0-16,-240 0 15,0 0-15,0 0 0,-8 0 16,8 0-16,-8 0 0,8 0 16,-8 0-16,8 51 15,0-51-15,8 5 0,-8-5 16,0 4-16,0 1 15,-8 0-15,0-5 0,-8 0 16,-1 9-16,1-9 0,-9 5 16,0-5-16,-8 0 15,9 0-15,-9 0 0,8 0 16,-8 0 0</inkml:trace>
  <inkml:trace contextRef="#ctx0" brushRef="#br1" timeOffset="313139.2965">18021 15147 0,'0'0'0,"0"0"0,0 0 0,0 0 0,0 0 0,0 0 15,0 0-15,0 0 0,0 0 16,0 0-16,0 0 16,0 0-16,0 0 0,0 0 15,0 0-15,0 0 0,0 0 16,0 0-16,0 0 15,0 0-15,0 0 0,0 0 16,0 0-16,0 0 0,0 0 16,0 0-16,0 0 15,0 0-15,0 0 0,0 0 16,0 0-16,0 0 16,0 0-16,0 0 0,-140-154 15,123 140-15,1 1 0,-1-1 16,1 0-16,-1 4 15,0 1-15,-7 0 0,-1-1 16,-8-8-16,0 4 0,0 0 16,-1 0-16,1 5 15,8 4-15,-8-4 0,0 9 16,17 0-16,-9 0 16,0 0-16,9 0 0,-1 0 15,0 0-15,1 0 0,8 0 16,-1 0-16,-7 0 15,-1 65-15,-8-51 0,9 9 16,-9 10-16,17-10 0,-9 0 16,1 5-16,-1-5 15,1 1-15,-1-1 0,0-5 16,1 6-16,8-1 16,-9-4-16,9-1 0,0-4 15,-1 9-15,1-9 0,0 10 16,-1-1-16,1 0 15,0 14-15,8-4 0,0 9 16,0 4-16,0-4 0,-8-5 16,8-13-16,0 8 15,0-9-15,0 1 0,0-10 16,0 0-16,0 0 16,0-10-16,0 1 0,0 0 15,0-5-15,0 9 0,0-5 16,0 1-16,0 0 15,0-5-15,0 0 0,0 0 16,0 0-16,190 0 0,-182 0 16,9 0-16,-1 0 15,1 0-15,-9 0 0,0 0 16,1 0-16,-1 0 16,0 0-16,9 0 0,-17 0 15,8 0-15,9 0 0,-9 0 16,0 0-16,0-103 15,1 89-15,-1 1 0,0 3 16,9 1-16,-9-10 0,0 5 16,9-4-16,-1 4 15,1-5-15,-9 1 0,9-1 16,-1 0-16,1 1 16,-1 4-16,1 0 0,-9 5 15,9-5-15,-9 4 0,0 1 16,1 0-16,-1-5 15,0 9-15,9-9 0,-9 5 16,9-1-16,-1 6 0,-8-5 16,9-1-16,0 1 15,-1 0-15,-8-1 0,9 1 16,-1-5-16,-7 9 16,-1-9-16,9 10 0,-9-6 15,0 6-15,0-5 16,-8-1-16,9 1 0,-1-5 15,-8 9-15,8-4 0,-8-5 16,8 5-16,1-5 0,-1 0 16,-8-5-16,8 1 15,-8-6-15,9 1 0,-9 0 16,8 4-16,0 5 16,0-4-16,1-1 0,-9 5 15,8 5-15,-8-1 0,0 6 16,0-1-16,8 5 15,-8 0-15,0 0 0,0 0 16,0 0-16,0 0 16,0 0-16,0 0 0,0 0 15,0 0-15,0 0 0,0 0 16,0 0-16,0 0 16,0 0-16,0 126 0,-99-98 15,82 0-15,1 4 0,-9 1 16,0-1-16,9 1 15,-9-1-15,8 1 0,1 9 16,-1-5-16,1 0 16,-1 1-16,9 3 0,-9 1 15,1-5-15,7 1 0,-7-6 16,-1 1-16,9-1 16,0-4-16,-1-4 0,1-1 15,0 0-15,0 0 0,8-4 16,-9 0-16,1-1 15,8 5-15,-8-4 0,0 4 16,-1 1-16,1-1 16,0 5-16,8 0 0,-9 0 15,-7-5-15,16 9 0,-8-8 16,-1 4-16,9-5 16,-8 0-16,8 0 0,-8 1 15,8-1-15,-8 5 0,8-5 16,-9 0-16,1 5 15,8 0-15,-8 5 0,-1-1 16,9 1-16,-8-1 0,0-4 16,0 5-16,8-15 15,0-4-15,0-4 0,0-10 16,0 0-16,0 0 16,0 0-16,0 0 0,0 0 15</inkml:trace>
  <inkml:trace contextRef="#ctx0" brushRef="#br1" timeOffset="313834.7648">19180 14840 0,'0'0'15,"0"0"-15,0 0 0,0 0 0,0 0 16,0 0-16,0 0 15,0 0-15,0 0 0,0 0 16,0 0-16,0 0 0,0 0 16,0 0-16,0 0 15,0 0-15,0 158 0,0-130 16,0 0-16,-91 9 16,74-4-16,1 4 0,-1 0 15,-8 5-15,9 0 0,-1-5 16,1 10-16,-1-6 15,9-3-15,-9 4 0,-8-5 16,9 5-16,-1 0 0,-7-1 16,-1-3-16,8 3 15,1-3-15,-1-1 0,1 0 16,-1 0-16,0 10 16,1-5-16,-1 0 0,1-1 15,8-3-15,-9-10 0,0 4 16,9-13-16,0-5 15,0 0-15,-1-10 0,1 6 16,0-6-16,8-4 16</inkml:trace>
  <inkml:trace contextRef="#ctx0" brushRef="#br1" timeOffset="314423.1574">18485 14989 0,'0'0'16,"0"0"-16,0 0 0,0 0 15,0 0-15,0 0 0,0 0 16,0 0-16,0 0 16,0 0-16,0 0 0,0 0 15,0 0-15,0 0 16,0 0-16,0 0 0,0 0 15,0 0-15,0 0 0,0 0 16,0 0-16,0 0 0,0 0 16,116 153-16,-100-129 15,9-6-15,0 5 0,-9-4 16,9 4-16,8 5 16,-8 0-16,8 5 0,-8-5 15,8 9-15,8 0 0,-16-4 16,8-5-16,0-1 15,-8 11-15,0-10 0,8 4 16,-8-4-16,8 0 0,0 0 16,-8 0-16,8 0 15,0-5-15,0 5 0,0-5 16,1 5-16,-10-5 16,9 1-16,-8-1 0,0-5 15,-8-4-15,-1 0 16,-8-9-16,9 0 0,-17-5 15,0 0-15</inkml:trace>
  <inkml:trace contextRef="#ctx0" brushRef="#br1" timeOffset="316047.2395">19312 13463 0,'0'0'0,"0"0"0,0 0 0,0 0 16,0 0-16,0 0 15,0 0-15,0 0 0,0 0 16,0 0-16,0 0 16,0 0-16,0 0 0,0 0 15,207-144-15,-190 144 0,-9-10 16,0 10-16,0 0 15,1 0-15,-1 0 0,0 0 16,1 0-16,-1 0 0,0 0 16,0 0-16,-8 0 15,17 0-15,-9 0 0,0 0 16,1 0-16,-1 0 16,0 0-16,1 107 0,-1-93 15,0 0-15,9 0 0,-17 5 16,8-5-16,-8 0 15,8 0-15,-8 0 0,8 4 16,-8-4-16,0 5 16,0-5-16,9 4 0,-9-4 15,0 10-15,0-10 0,0 4 16,0-4-16,0 0 16,0 5-16,0-1 0,0 1 15,0-5-15,0 5 0,0-6 16,-91-3-16,82 8 15,-7-4-15,8 0 0,-9 0 16,9-4-16,-9 8 0,9-9 16,-9 5-16,1-4 15,8 4-15,-1-5 0,1 0 16,0 5-16,-9-4 16,1 4-16,-1-5 0,9 5 15,-9 0-15,1-5 0,7 0 16,1 1-16,-8-1 15,16 0-15,-9-9 0,1 5 16,8 0-16,-8-1 16,8-4-16,0 5 0,0-5 15,0 0-15,-8 0 16,8 5-16,0-5 0,0 0 16,0 0-16,0 0 0,0 0 15,0 0-15,0 0 0,0 0 16,0 0-16,0 0 15,0 0-15,0 0 0,0 0 16,0 0-16,0 0 0,0 0 16,0 0-16,0 0 15,0 0-15,0 0 0,0 0 16,0 0-16,0 4 16,0-4-16,0 0 0,0 5 15,0-5-15,0 4 0,182-4 16,-166 5-16,1-5 15,-1 0-15,1 9 0,-1-9 16,1 5-16,-9-5 0,9 5 16,-1-5-16,1 0 15,-1 0-15,1 4 0,-1-4 16,1 5-16,0-5 16,-1 0-16,1 5 0,-9-5 15,8 4-15,1-4 0,0 5 16,-9-5-16,8 0 15,-7 0-15,-1 0 0,0 0 16,0 0-16,1 5 0,7-5 16,-7 0-16,-1 0 15,8 0-15,-7 0 0,-1 0 16,8 0-16,-7 0 16,-1 0-16,0 0 0,-8 0 15,9 0-15,-9 0 0,8 0 16,-8 0-16,0 0 15,0 0-15</inkml:trace>
  <inkml:trace contextRef="#ctx0" brushRef="#br1" timeOffset="333386.8295">22936 13133 0,'0'0'0,"0"0"0,0 0 15,0 0-15,0 0 0,0 0 16,0 0-16,0 0 16,0 0-16,0 0 0,0 0 15</inkml:trace>
  <inkml:trace contextRef="#ctx0" brushRef="#br1" timeOffset="338985.5727">27082 9146 0,'0'0'0</inkml:trace>
  <inkml:trace contextRef="#ctx0" brushRef="#br1" timeOffset="374157.0839">25427 11691 0,'0'0'0,"0"0"0,0 0 0,0 0 0,0 0 0,0 0 16,0 0-16,0 0 0,0 0 15,0 0-15,0 0 16,0 0-16,0 0 0,0 0 16,0 0-16,0 0 0,0 0 15,0 0-15,0 0 16,0 0-16,0 0 0,0 0 15,0 0-15,0 0 0,0 0 16,0 0-16,0 0 16,0 0-16,0 0 0,0 0 15,0 0-15,0 0 16,0 0-16,0 0 0,0 0 16,0 0-16,0 0 0,0 0 15,0 0-15,0 0 16,0 0-16</inkml:trace>
  <inkml:trace contextRef="#ctx0" brushRef="#br1" timeOffset="374489.3002">25733 11844 0,'0'0'0,"0"0"15,0 0-15,0 0 16,0 0-16,0 0 0,0 0 16,0 0-16,0 0 0,0 0 15,0 0-15,0 0 16,0 0-16,0 0 16</inkml:trace>
  <inkml:trace contextRef="#ctx0" brushRef="#br1" timeOffset="375169.7556">25435 11644 0,'0'0'0,"0"0"16,0 0-16,0 0 0,0 0 16,0 0-16,0 0 0,0 0 15,0 0-15,0 0 16,0 0-16,0 0 0,0 0 16,0 0-16,0 0 0,0 0 15,0 0-15,0 0 16,0 0-16,0 0 0,0 0 15</inkml:trace>
  <inkml:trace contextRef="#ctx0" brushRef="#br1" timeOffset="376140.4055">26064 11714 0,'0'0'15,"0"0"-15,0 0 0,0 0 16,0 0-16,0 0 0,0 0 15,0 0-15,0 0 16,0 0-16,0 0 0,0 0 16,0 0-16,0 0 0,0 0 15,-265 0-15,249 0 16,-1 0-16,17 0 0,-8 0 16,0 0-16,-1 0 15,1 0-15,0 0 0,8 0 16,0 0-16,0 0 0,0 0 15,-9 0-15,9 0 16,0 0-16,0 0 0,0 0 16,0 0-16,0 0 0,0 0 15,0 0-15,0 0 16,0 0-16,0 0 0,0 0 16,0 0-16,0 0 15,0 0-15,0 0 0,0 0 16,0 0-16,0 0 0,0 0 15,-16 0-15,16 0 16,0 0-16,-8 0 0,8 0 16,-9 0-16,1 0 0,0 0 15,8 0-15,-8 0 16,-1 0-16,1 0 0,0 0 16,-1 0-16,-7 0 15,16 0-15</inkml:trace>
  <inkml:trace contextRef="#ctx0" brushRef="#br1" timeOffset="377277.1647">25460 11407 0,'0'0'0,"0"0"16,0 0-16,0 0 0,0 149 16,0-117-16,0-4 0,0-9 15,0-1-15,0 1 16,0 0-16,0-6 0,0 1 16,0 0-16,0 0 0,0-4 15,0 4-15,0-14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39.76109" units="1/cm"/>
          <inkml:channelProperty channel="Y" name="resolution" value="248.18182" units="1/cm"/>
          <inkml:channelProperty channel="T" name="resolution" value="1" units="1/dev"/>
        </inkml:channelProperties>
      </inkml:inkSource>
      <inkml:timestamp xml:id="ts0" timeString="2023-10-24T09:15:47.0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17906 7094 0,'0'0'0,"0"0"0,0 0 16,0 0-16,0 0 16,0 0-16,0 0 0,0 0 15,0 0-15,0 0 0,0 0 16,0 0-16,0 0 15,0 0-15,0 0 0,0 0 16,0 0-16,0 0 16,0 0-16,0 0 0,0 0 15,0 0-15,0 0 0,0 0 16,0 0-16,0 0 16,0 0-16,0 0 0,0 0 15,0 0-15,0 0 0,0 0 16,0 0-16,0 0 15,0 0-15,0 0 0,0 0 16,0 0-16,0 0 16,0 0-16,0 0 0,0 0 15,0 0-15,0 0 0,0 0 16,0 0-16,0 0 16,0 0-16,0 0 0,0 0 15,0 0-15,0 0 0,0 0 16,0 0-16,0 0 15,0 0-15,0 0 0,0 0 16,0 0-16,0 0 16,0 0-16,0 0 0,0 0 15,0 0-15,256 0 0,-239 0 16,7 0-16,1 0 16,0 0-16,0 0 0,-9 0 15,1 0-15,0 0 0,-1 0 16,1 0-16,-9 0 15,8 0-15,-7 0 0,7 0 16,-7 0-16,7 0 0,1 0 16,-1 0-16,1 0 15,-9 0-15,9 0 0,-9 0 16,8 0-16,-7 0 16,-1 0-16,8 0 0,1 0 15,-9 0-15,9 0 0,-1 0 16,9 0-16,-16 0 15,15 0-15,-7 0 0,-1 0 16,1 0-16,0 0 16,-1 0-16,1 0 0,-1 0 15,9 0-15,-17 0 0,9 0 16,-1 0-16,1 0 16,-1 0-16,1 0 0,0 0 15,-9 0-15,8 0 0,1 0 16,-1 0-16,1 0 15,-9 0-15,9 0 0,-9 0 16,0 0-16,9 0 0,-9 0 16,1 0-16,-9 0 15,16 0-15,-16 0 0,8 0 16,1 0-16,-1 0 16,0 0-16,-8 0 0,8 0 15,1 0-15,7 0 0,-7 0 16,-1 0-16,8 0 15,1 0-15,-17 0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39.76109" units="1/cm"/>
          <inkml:channelProperty channel="Y" name="resolution" value="248.18182" units="1/cm"/>
          <inkml:channelProperty channel="T" name="resolution" value="1" units="1/dev"/>
        </inkml:channelProperties>
      </inkml:inkSource>
      <inkml:timestamp xml:id="ts0" timeString="2023-10-24T09:15:47.7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17765 7211 0,'0'0'0,"0"0"0,0 0 0,0 0 16,0 0-16,0 0 15,0 0-15,0 0 0,0 0 16,0 0-16,0 0 16,0 0-16,0 0 0,0 0 15,0 0-15,0 0 0,0 0 16,0 0-16,0 0 15,0 0-15,0 0 0,0 0 16,0 0-16,0 0 16,0 0-16,0 0 0,0 0 15,0 0-15,0 0 0,0 0 16,0 0-16,0 0 16,265 0-16,-232 0 0,-8 0 15,-1 0-15,10 0 16,-1 0-16,0 0 0,8 0 15,-8 0-15,9 0 0,-9 0 16,-9 0-16,1 0 16,0 0-16,0 0 0,0 0 15,-9 0-15,9 0 0,0 0 16,0 0-16,0 0 16,8 0-16,-8 0 0,-1 0 15,1 0-15,0 0 16,-8 0-16,7 0 0,-7 0 15,-1 0-15,1 0 0,0 0 16,-1 0-16,1 0 16,-1 0-16,-8 0 0,9 0 15,-9 0-15,9 0 0,-1 0 16,-7 0-16,-1 0 16,0 0-16,-8 0 0,8 0 15,9 0-15,-17 0 16,0 0-16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39.76109" units="1/cm"/>
          <inkml:channelProperty channel="Y" name="resolution" value="248.18182" units="1/cm"/>
          <inkml:channelProperty channel="T" name="resolution" value="1" units="1/dev"/>
        </inkml:channelProperties>
      </inkml:inkSource>
      <inkml:timestamp xml:id="ts0" timeString="2023-10-24T09:15:50.6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20744 7094 0,'0'0'15,"0"0"-15,0 0 0,0 0 16,0 0-16,0 0 16,0 0-16,0 0 0,0 0 15,0 0-15,0 0 0,0 0 16,0 0-16,0 0 15,0 0-15,0 0 0,0 0 16,0 0-16,0 0 16,0 0-16,0 0 0,0 0 15,0 0-15,0 0 0,0 0 16,0 0-16,0 0 16,0 0-16,0 0 0,0 0 15,0 0-15,264 0 16,-230 0-16,15 0 0,-7 0 15,-1 0-15,0 0 0,-8 0 16,0 0-16,9 0 16,-9 0-16,-8 0 0,8 0 15,-8 0-15,-1 0 0,1 0 16,0 0-16,-8 0 16,-1 0-16,9 0 0,-17 0 15,9 0-15,-17 0 16,8 0-16,0 0 0,-8 0 15,0 0-15,0 0 0,0 0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39.76109" units="1/cm"/>
          <inkml:channelProperty channel="Y" name="resolution" value="248.18182" units="1/cm"/>
          <inkml:channelProperty channel="T" name="resolution" value="1" units="1/dev"/>
        </inkml:channelProperties>
      </inkml:inkSource>
      <inkml:timestamp xml:id="ts0" timeString="2023-10-24T09:15:51.2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20686 7132 0,'0'0'0,"0"0"15,0 0-15,0 0 0,0 0 16,0 0-16,0 0 16,0 0-16,0 0 0,0 0 15,0 0-15,0 0 16,0 0-16,0 0 0,0 0 16,0 0-16,0 0 0,0 0 15,0 0-15,0 0 0,0 0 16,0 0-16,0 0 15,0 0-15,0 0 0,0 0 16,0 0-16,0 0 16,0 0-16,0 0 0,273 0 15,-240 0-15,8 0 16,1 0-16,-1 0 0,0 0 16,1 0-16,-9 0 0,0 0 15,0 0-15,0 0 0,0 0 16,-8 0-16,8 0 15,0 0-15,-8 0 16,8 0-16,-8 0 0,8 0 16,0 0-16,-8 0 0,0 0 15,8 0-15,-8 0 16,0 0-16,8 0 0,0 0 16,-8 0-16,-1 0 0,-7 0 15,8 0-15,-9 0 0,9 0 16,-8 0-16,-1 0 15,-7 0-15,-1 0 0,8 0 16,-16 0-16,0 0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39.76109" units="1/cm"/>
          <inkml:channelProperty channel="Y" name="resolution" value="248.18182" units="1/cm"/>
          <inkml:channelProperty channel="T" name="resolution" value="1" units="1/dev"/>
        </inkml:channelProperties>
      </inkml:inkSource>
      <inkml:timestamp xml:id="ts0" timeString="2023-10-24T09:15:55.3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18584 6624 0,'0'0'0,"0"0"0,0 0 16,0 0-16,0 0 0,0 0 16,0 0-16,0 0 0,0 0 15,0 0-15,0 0 16,0 0-16,0 0 0,0 0 15,0 0-15,0 0 0,0 0 16,0 0-16,0 0 16,0 0-16,0 0 0,0 0 15,0 0-15,0 0 16,0 0-16,0 0 0,0 0 16,0 0-16,0 0 0,0 0 15,0 0-15,0 0 16,0 0-16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39.76109" units="1/cm"/>
          <inkml:channelProperty channel="Y" name="resolution" value="248.18182" units="1/cm"/>
          <inkml:channelProperty channel="T" name="resolution" value="1" units="1/dev"/>
        </inkml:channelProperties>
      </inkml:inkSource>
      <inkml:timestamp xml:id="ts0" timeString="2023-10-24T09:16:15.36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3053 4875 0,'0'0'0,"0"0"0,0 0 16,0 0-16,0 0 15,0 0-15,0 0 0,0 0 16,0 0-1</inkml:trace>
  <inkml:trace contextRef="#ctx0" brushRef="#br0" timeOffset="839.5623">3823 4522 0,'0'0'0,"0"0"15,0 0-15,0 0 16,0 0-16,0 0 0,0 0 16,0 0-16,0 0 0,0 0 15,0 0-15,0 0 16,0 0-16,0 0 0,0 0 16,0 0-16,0 0 15,0 0-15,0 0 0,0 0 16,0 0-16,0 0 0,0 0 15,0 0-15,0 0 16,0 0-16,0 0 0,0 0 16,-265 0-16,232 0 0,8 0 15,0 0-15,-8-84 16,0 79-16,0 5 0,-8-4 16,-1 4-16,9 0 15,-8 0-15,8 0 0,0 0 16,-1 0-16,1 0 0,0 0 15,0 0-15,0 65 16,-8-47-16,-1 6 0,9 8 16,0-4-16,0 23 0,0-13 15,0 3-15,0 1 16,0-4-16,8 3 0,0-3 16,0 3-16,9 1 15,-1 0-15,0 0 0,1 9 16,8 0-16,-1 5 0,9-19 15,0-9-15,0 5 16,0-5-16,0 0 0,0 0 16,0 0-16,0-10 0,91 5 15,-74-4-15,8-10 16,-25-9 0</inkml:trace>
  <inkml:trace contextRef="#ctx0" brushRef="#br0" timeOffset="939.628">2913 5485 0,'0'0'0,"0"0"0,0 0 15,0 0-15,0 0 0,0 0 16,190-149-16,-165 107 16,8 5-16,-8-5 0,-1 0 15,-24 42 1</inkml:trace>
  <inkml:trace contextRef="#ctx0" brushRef="#br0" timeOffset="1658.1105">3401 4908 0,'0'0'0,"0"0"0,0 0 0,0 0 15,0-154-15,91 103 16,-50-5-16,0-4 0,-7 4 16,-1 10-16,0-1 0,-8 5 15,-1 0-15,-7 5 16,0 0-16,-9 14 0,0-5 16,0 14-16,-8-5 15,0 5-15,0 10 0,0 4 16,0 0-16,0 0 0,0 0 15,0 0-15,0 0 16,0 69-16,0-50 0,-91 9 16,75 0-16,-9-5 0,8 5 15,-7 0-15,-1-5 16,8 5-16,1 0 0,-1-5 16,9 10-16,-9 4 15,1-5-15,7 6 0,1-6 16,-8 1-16,-1-1 0,1 1 15,7 0-15,-7-1 16,-1 1-16,1 13 16,-1 1-16,9-5 15,0-1-15,-9 15 16,9-14-16,-1 5 0,1-5 16,8-1-16,-8-3 15,8-6-15,-8 1 0,-1-5 16,9 0-16,-8-5 0,0 5 15,8-5-15,0 0 16,-8 1-16,8-1 0,0 5 16,-9-5-16,9 5 0,0 0 15,-8 0-15,0 9 16,8-5-16,-9 1 0,9-5 16,-8 0-16,8 0 15,-8 0-15,8 0 0,0-5 16,-8 5-16,8 0 0,0-5 15,-9 0-15,9 5 16,-8 0-16,8 5 0,0-6 16,0 11-16,-8-6 0,8 5 15,0-4-15,0 0 16,-8-1-16,8-4 0,-9-5 16,9 1-16,0-6 15,0 5-15,0-9 0,0-4 16,0 4-16,0 0 0,0-5 15,0 5-15,0-5 16,0-9-16</inkml:trace>
  <inkml:trace contextRef="#ctx0" brushRef="#br0" timeOffset="7301.8821">2921 5843 0,'0'0'0,"0"0"0,0 0 16,0 0-16,0 0 0,0 0 16,0 0-16,0 0 15</inkml:trace>
  <inkml:trace contextRef="#ctx0" brushRef="#br0" timeOffset="12253.196">6015 7071 0,'0'0'16,"0"0"-16,0 0 0,0 0 0,0 0 0,0 0 16,0 0-16,0 0 0,0 0 15,0 0-15,0 0 0,0 0 16,0 0-1</inkml:trace>
  <inkml:trace contextRef="#ctx0" brushRef="#br0" timeOffset="32459.6964">10095 4275 0,'0'0'15,"0"0"-15,0 0 0,0 0 16,0 0-16,0 0 15,0 0-15,0 0 0,0 0 16,0 0-16,0 0 0,0 0 16,-265-144-16,240 135 15,0 9-15,0 0 0,-8 0 16,0 0-16,-8 0 16,-9 0-16,-8 56 0,9-38 15,-1 1-15,0-1 0,9 6 16,-9-1-16,17 5 15,-8 0-15,-1 14 16,1-1-16,16 1 0,0 14 16,9-9-16,-1 4 15,1-5-15,8 1 0,-1-10 16,1 5-16,8-42 16</inkml:trace>
  <inkml:trace contextRef="#ctx0" brushRef="#br0" timeOffset="33164.1662">9275 5024 0,'0'0'0,"0"0"0,0 0 0,0 0 16,0 0-16,0 0 15,0 0-15,0 0 0,0 0 16,0 0 0,274-125-16,-241 101 0,-17-4 15,1 0-15,-1 15 0,1-1 16,-9 0-16,0 14 15,-8-10-15,9 6 0,-1-6 16,0-8-16,9-15 0,8 5 16,-1 0-16,9 5 15,-8-5-15,8 5 0,-16 4 16,-1 5-16,-7 5 16,7 0-16,-7 4 0,-1-4 15,0 4-15,-8 0 0,0 1 16,8 4-16,-8-5 15,0 5-15,0-4 0,0 4 16,0-5-16,0 5 0,0 0 16,0-5-16,0 1 15,0 4-15,9-5 0,-9 0 16,0 1-16,0-1 16,8 5-16,-8-5 0,0 1 15,0 4-15,0 0 0,0 0 16,0 0-16,0 0 15,0-5-15,0 5 0,0 0 16,0 0-16,0 0 0,0 0 16,0 0-16,0 0 15,0-5-15,0 1 0,8-1 16,-8-4-16,0 4 16,0 0-16,9 1 0,-9 4 15,0-5-15,0 5 0,8 0 16,-8-4-16,0 4 15,0 0-15,0 0 0,0 0 16,0 0-16,0 0 0,0 0 16,0 0-16,0 0 15,0 0-15,0 0 0,0 0 16,0 0-16,0 0 16,0 0-16,0 0 0,0-5 15,0 5-15,0 0 0,0 0 16,0-5-16,0 1 15,0-1-15,0 0 0,0 1 16,0-6-16,0 10 16</inkml:trace>
  <inkml:trace contextRef="#ctx0" brushRef="#br0" timeOffset="33776.5755">9093 4903 0,'0'0'0,"0"0"16,0 0-16,0 0 0,0 0 15,0 0-15,0 0 0,0 0 16,0 0-16,0 0 15,0 0-15,0 0 0,0 0 16</inkml:trace>
  <inkml:trace contextRef="#ctx0" brushRef="#br0" timeOffset="34713.2032">8986 4731 0,'0'0'0,"0"0"15,0 0-15,0 0 0,0 0 16,0 0-16,0 0 15,0 0-15,0 0 0,0 0 16,0 144-16,0-130 0,0 0 16,0 0-16,0-5 15,0 5-15,0-4 0,0-1 16,0-4-16,0 4 16,0-4-16,0 4 0,0-9 15,0 5-15,198-1 0,-164-4 16,-10 0-16,9 0 15,1 0-15,-10 0 0,9 0 16,1 0-16,-1 0 0,8 0 16,-8-60-16,0 41 15,9 5-15,-1 0 0,9-14 16,-1 0-16,-49 28 16</inkml:trace>
  <inkml:trace contextRef="#ctx0" brushRef="#br0" timeOffset="35298.5945">10086 4326 0,'0'0'0,"0"0"16,0 0-16,0 0 16,0 0-16,0 0 0,0 0 15,0 0-15,0 0 0,0 0 16,0 0-16,0 0 15,0 0-15,0 0 0,0 0 16,0 0-16,0 172 0,-49-111 16,40-1-16,1 1 15,0-5-15,0 0 0,-1 4 16,1 10-16,-8 9 16,-1 9-16,9-9 0,-17 19 15,0-10-15,17 1 0,-9-19 16,9 27-16,0 1 15,-9-33-15,9-4 0,0-1 16,-1-4-16,9-56 16</inkml:trace>
  <inkml:trace contextRef="#ctx0" brushRef="#br0" timeOffset="47630.8365">14579 5094 0,'0'0'0,"0"0"0,0 0 0,0 0 0,0 0 0,0 0 0,0 0 15,0 0-15,0 0 0,0 163 0,0-145 0,0 6 16,0-6-16,-91 6 0,75-6 16,16-4-16,-17 5 0,9-5 15,-9 4-15,1 6 16,-1-6-16,9 5 0,-9 1 15,1-1-15,-9 9 16,9 1-16,-1 0 0,-8 4 16,9-5-16,-1 10 0,0 0 15,-7 0-15,7-9 16,-8 4-16,0-9 0,9 0 16,-9-1-16,0-3 0,0 4 15,9 0-15,-9 4 16,9 1-16,-1-1 0,-8 1 15,9 13-15,7-13 16,-7-1-16,-1 6 0,9-10 16,0 0-16,-1-5 0,1-5 15,8 1-15,-8 0 16,0-10-16,-1-4 0,1 4 16,0 0-16,0 5 15,-9-5-15,0 5 0,17-14 16</inkml:trace>
  <inkml:trace contextRef="#ctx0" brushRef="#br0" timeOffset="48450.3842">13562 5196 0,'0'0'16,"0"0"-16,0 0 0,0 0 16,0 0-16,0 0 15,0 0-15,0 0 0,0 0 16,0 0-16,0 0 0,0 0 16,0 0-16,0 154 15,91-136-15,-75 1 0,1 0 16,7-1-16,-7 6 0,16-6 15,-8 5-15,0 1 16,8 4-16,-8-5 0,0 9 16,-1 1-16,9 0 15,-8-1-15,8 10 0,-8-5 16,0 5-16,8-9 0,0-1 16,-8-4-16,0 0 15,8 0-15,-8-5 0,0 0 16,8 1-16,-8-1 0,8-4 15,-9 4-15,10 0 16,-10 0-16,1-4 0,0 4 16,0-4-16,0-1 15,-1-4-15,-7 5 0,8 0 16,0-5-16,-9-1 0,1 11 16,-1-6-16,9-4 15,-8 5-15,-1 4 0,1-4 16,-1-1-16,1-4 15,-1 0-15,-7 5 0,-1-10 16,9 1-16,-9-1 0,0-5 16,0 1-16,-8 0 15,9-1-15,-9 10 0,0-14 16</inkml:trace>
  <inkml:trace contextRef="#ctx0" brushRef="#br0" timeOffset="57223.2495">5858 13937 0,'0'0'0,"0"0"0,0 0 15,0 0-15,0 0 0,0 0 0,0 0 16,0 0-16,0 0 0,0 0 15,0 0-15,0 0 16,0 0-16,0 0 0,0 0 16,0 0-16,0 0 0,0 0 15,0 0-15,0 0 16,0 0-16,0 0 0,0 0 16,0 0-16,0 0 0,0 0 15,0 0-15,0 0 16,0 0-16,0 0 0,265-79 15,-224 70-15,1-14 0,-1 9 16,9 5-16,-9-1 16,0 6-16,-7-6 0,-1 6 15,0-10-15,-8 14 16,8-14-16,-8 4 0,8 1 16,-33 9-1</inkml:trace>
  <inkml:trace contextRef="#ctx0" brushRef="#br0" timeOffset="57641.5285">5701 14226 0,'0'0'0,"0"0"0,0 0 16,0 0-16,0 0 0,0 0 16,0 0-16,0 0 0,256-51 15,-222 41-15,48-13 16,-15 5 0,-1-1-16,8-4 0,1 4 15,-17 0-15,-1 5 16,-7-4-16,0 9 0,-50 9 15</inkml:trace>
  <inkml:trace contextRef="#ctx0" brushRef="#br0" timeOffset="63048.1416">12188 11956 0,'0'0'0,"0"0"0,0 0 0,0 0 16,0 0-16,0 0 0,0 0 15,0 0-15,0 0 0,0 0 16,0 0-16,0 0 0,0 0 16,0 0-16,0 0 15,0 0-15,0 0 0,0 0 16,0 0-16,0 0 0,0 0 15,0 0-15,0 0 16,0 0-16,0 0 0,0 0 16,0 0-1</inkml:trace>
  <inkml:trace contextRef="#ctx0" brushRef="#br0" timeOffset="63148.2068">12627 11872 0,'0'0'0,"0"0"15,0 0-15,0 0 0,0 0 16,0 0-16,0 0 0,0 0 15,264 0-15,-264 0 16</inkml:trace>
  <inkml:trace contextRef="#ctx0" brushRef="#br0" timeOffset="64174.905">12974 12012 0,'0'0'0,"0"0"0,0 0 16,0 0-16,0 0 0,-91 162 15,66-134-15,0-5 16,1 5-16,-1-9 0,0 4 16,0-4-16,0-5 0,0 4 15,9-8-15,-9 8 16,9-8-16,-1-1 0,0 5 16,-7-9-16,15 4 15,-7 0-15,8-4 0,-1-1 16,-7 6-16,7-10 0,1 4 15,0-4-15,0 10 16,8-10-16,-9 0 0,1 0 16,0 4-16,8-4 15,0 0-15,0 0 0,-8 0 16,8 0-16,0 0 0,0 0 16,0 0-16,0 0 15,0 0-15,0 0 0,0 0 16,0 0-16,0 0 0,0 0 15,0 0-15,0 0 16,0 0-16,0 0 0,0 0 16,0 0-16,0 0 15,0 0-15,0 0 0,0 5 16,0 0-16,0-1 0,182 1 16,-166 0-16,1-1 15,7 6-15,-7-6 0,8 6 16,-9 4-16,1-10 0,-1 1 15,-7 9-15,7-10 16,1 6-16,-9-1 0,9 0 16,-1 1-16,-7 4 0,7 0 15,1-10-15,-1 15 16,-8-1-16,9 1 0,0 0 16,7 4-16,-15-9 15,7 4-15,1 6 0,-9-10 16,9 4-16,-9 1 0,8 0 15,-16-6-15,9 1 16,-1 0-16,-8-4 0,0 4 16,0 0-16,8-5 15,-8 0-15,0 1 0,0-1 16,0 5-16,0-5 0,0 5 16,0-5-16,0 5 15,0 0-15,0 5 0,-99-1 16,82 1-16,1-5 0,-1 0 15,-8 5-15,9-5 16,-9 0-16,9-1 0,-9-3 16,8 4-16,-8 0 0,9-5 15,-1 5-15,-8-5 16,9 5-16,-9-4 0,0-1 16,9 0-16,-9 0 15,0 1-15,-8-6 0,16 6 16,-7-6-16,-1 1 0,8 0 15,1-5-15,-1 4 16,1 1-16,7-5 0,-7 5 16,-1-5-16,1 0 15,7 0-15,-7 0 0,8 0 16,-9 4-16,0-4 0,9 0 16,-8 0-16,-1 0 15,9 0-15,-9 0 0,9 0 16,0 0-16,-9 0 0,9 0 15,-9 0-15,1 0 16,-17 0-16,-9 0 0,42 0 16</inkml:trace>
  <inkml:trace contextRef="#ctx0" brushRef="#br0" timeOffset="64960.4209">12089 11877 0,'0'0'0,"0"0"0,0 0 0,0 0 16,0 0-16,0 0 15,0 0-15,0 0 0,0 0 16,0 0-16,0 0 0,0 0 15,0 0-15,0 0 16,0 0-16,0 0 0,0 0 16,0 0-16,0 0 15,0 0-15,0 0 0,0 0 16,265 0-16,-232 0 0,-9 0 16,1 0-16,17 0 15,-1 0-15,0 0 0,1 0 16,-1 0-16,-8 0 0,0 0 15,-8 0-15,-8 0 16,7 0-16,-7 0 0,0 0 16,-9 0-16,8 0 15,-7 0-15,7 0 0,1 0 16,-1 0-16,-16 0 16</inkml:trace>
  <inkml:trace contextRef="#ctx0" brushRef="#br0" timeOffset="69304.3236">6446 13593 0,'0'0'0,"0"0"0,0 0 16,0 0-16,0 0 0,0 0 16,0 0-16,0 0 15,0 0-15,0 0 0,0 0 16,0 0-16,0 0 15,0 0-15,0 0 0,0 0 16,0 0-16,0 0 0,0 0 16,0 0-16,0 0 15</inkml:trace>
  <inkml:trace contextRef="#ctx0" brushRef="#br0" timeOffset="74586.8538">21488 11737 0,'0'0'0,"0"0"0,0 0 16,0 0-16,0 0 0,0 0 16,0 0-16,0 0 15,0 0-15,0 0 0,0 0 16,0 0-16,0 0 15,0 0-15,0 0 0,0 0 16,0 0-16,0 0 0,0 0 16,0 0-16,0 0 15,0 0-15,0 0 0,0 0 16,0 0-16,0 0 16,0 0-16,0 0 0,0 0 15,0 0-15,0 0 0,0 0 16,0 0-16,0 0 15,0 0-15,0 0 0,0 0 16,0 0-16,0 0 0,0 0 16,0 0-16,-264 0 15,247 0-15,9 0 0,-1 0 16,1 0-16,-8 0 16,7 0-16,1 0 0,0 0 15,-9 0-15,9 0 0,0 0 16,-9 0-16,1 0 15,-1 0-15,1 0 0,-1 0 16,-8 0-16,0 0 0,9 0 16,-9 0-16,8 0 15,1 0-15,-1 0 0,9 0 16,-9 0-16,1 0 16,-1 0-16,-7 0 0,7 0 15,0 74-15,1-55 0,-17 0 16,16 4-16,-8-4 15,1 8-15,7-8 0,1 0 16,7 4-16,-7 5 0,7-14 16,-7 9-16,8 0 15,-9 1-15,9-6 0,0 5 16,-9 1-16,9-1 16,-1-4-16,1-1 0,0 5 15,0 1-15,-1-6 0,9 1 16,-8-5-16,8 4 15,0-4-15,0 0 0,0 0 16,0-4-16,0-1 0,0 0 16,0 1-16,0 4 15,0-10-15,0 1 0,0 4 16,0 5-16,0-5 16,0 1-16,0-1 0,0 0 15,0 1-15,174 4 0,-158-5 16,9 0-16,0-4 15,-8-1-15,-1 1 0,1 0 16,-9-5-16,0 4 0,9-4 16,-9 5-16,0 0 15,1-5-15,-1 0 0,0 0 16,9 0-16,-9 0 16,8 0-16,1 0 0,0 0 15,-1 0-15,1 0 0,-1 0 16,1 0-16,-1 0 15,1 0-15,-1 0 0,-7 0 16,-1 0-16,9 0 0,-9 0 16,0 0-16,9 0 15,-9 0-15,-8 0 0,16 0 16,-16 0-16,9 0 16,-1 0-16,0 0 0,-8 0 15,0 0-15,0 0 0,9 0 16,-1 0-16,0 0 15,0 0-15,-8 0 0,9-103 16,-1 99-16,-8 4 0,8-5 16,0 0-16,-8 5 15,0-4-15,0-1 0,0 5 16,0-5-16,9 5 16,-9-4-16,0 4 0,0-5 15,0 5-15,8-4 0,-8-1 16,0 0-16,8 1 15,1-1-15,-1 0 0,-8-4 16,8 4-16,0 1 0,1-6 16,-1 1-16,-8-5 15,16 5-15,1-1 0,-9-3 16,1-1-16,-1 0 16,0 4-16,0 1 0,1 0 15,-1-5-15,-8 9 0,8 0 16,-8 1-16,8-1 15,-8 0-15,0-8 0,0 8 16,0 5-16,9 5 0,-1-5 16,-8-5-16,8 0 15,1-9-15,7 0 0,1 10 16,-9-15-16,-8 19 16</inkml:trace>
  <inkml:trace contextRef="#ctx0" brushRef="#br0" timeOffset="76131.8847">21505 11793 0,'0'0'0,"0"0"0,0 0 16,0 0-16,0 0 0,0 0 15,0 0-15,0 0 0,0 0 16,0 0-16,0 0 15,0 0-15,0 0 0,0 0 16,0 0-16,0 0 0,0 0 16,0 0-16,0 0 15,0 0-15,0 0 0,0 0 16,0 0-16,0 0 16,0 0-16,0 0 0,0 0 15,0 0-15,0 0 0,0 0 16,0 0-16,0 0 15,0 0-15,0 144 0,0-125 16,0-5-16,0 0 0,0 9 16,0-5-16,0 6 15,0-10-15,0 4 0,0 1 16,0-1-16,0-4 16,0 5-16,0-5 0,0-5 15,0 5-15,0 0 0,0-4 16,0 3-16,0-3 15,0-1-15,0 0 0,0 1 16,0 4-16,0-5 0,0 0 16,0 1-16,0 4 15,0-5-15,0 0 0,0 0 16,0 5-16,0 0 16,0 0-16,0 5 0,0-5 15,0 4-15,0-4 0,0 5 16,0 0-16,0-5 15,0 4-15,0 1 0,-91-1 16,83 6-16,8-6 0,0 1 16,0 4-16,-9-4 15,9 9-15,0-10 0,0 1 16,0-5-16,0 4 16,-8 1-16,8 0 0,0-5 15,0 4-15,0-4 0,0 5 16,-8-5-16,8 4 15,0-4-15,0 5 0,0 0 16,0-1-16,0 1 0,-9-1 16,9 1-16,0 4 15,-8-4-15,8 4 0,0-4 16,-8 4-16,8 0 16,0-4-16,0 9 0,-8-10 15,8 1-15,0 0 0,0 4 16,0-5-16,0-4 15,-9 5-15,9 0 0,0 4 16,0-5-16,0 1 0,-8 0 16,8-5-16,0 9 15,0-4-15,0-6 0,0 11 16,0-6-16,-8 6 16,8-6-16,0 10 0,0-5 15,0 1-15,0-1 0,0 0 16,-8-4-16,8 9 15,0-10-15,0 6 0,0-6 16,0 1-16,0-5 0,0 0 16,0 0-16,0-5 15,0 5-15,0-9 0,0 9 16,0-5-16,0-9 16,0 4-16,0-4 0,0 0 15,0 0-15,0 0 0,0 0 16,0 0-16,0 0 15</inkml:trace>
  <inkml:trace contextRef="#ctx0" brushRef="#br0" timeOffset="78045.167">15945 13905 0,'0'0'0,"0"0"0,0 0 15,0 0-15,0 0 0,0 0 16,0 0-16,0 0 0,0 0 16,0 0-16,273 0 15,-240 56-15,0-52 0,0 1 16,8 4-16,1 1 0,-1-10 16,9 4-16,8 1 15,-9-5-15,1 5 0,0-5 16,-9 4-16,9 1 15,-9 0-15,9-1 0,7 1 16,-7-1-16,0-4 0,8 0 16,0 0-16,-17 0 15,0 0-15,1 0 0,-1 0 16,-8 5-16,0-5 16,0 0-16,0 0 0,-8 0 15,0 0-15,0 0 0,0 0 16,-9 0-16,1 0 15,-1 0-15,1 0 0,0 0 16,-9 0-16,8 0 0,-16 0 16</inkml:trace>
  <inkml:trace contextRef="#ctx0" brushRef="#br0" timeOffset="78563.5242">16036 13947 0,'0'0'15,"0"0"-15,0 0 0,0 0 16,0 0-16,0 0 16,0 0-16,0 0 0,0 0 15,0 0-15,0 0 0,0 0 16,264 0-16,-214 0 15,16 0-15,9 0 0,-1 32 16,-8-27-16,1 4 16,-10-4-16,10 4 0,-9-4 15,8 0-15,0-5 0,-8 0 16,8 0-16,-8 0 16,0 0-16,-8 0 0,7 0 15,-15 0-15,7 0 0,1 0 16,0 0-16,-9 0 15,17 0-15,-8 0 0,-1 0 16,1 0-16,0 0 0,-9 0 16,-41 0-1</inkml:trace>
  <inkml:trace contextRef="#ctx0" brushRef="#br0" timeOffset="78997.8042">16060 13919 0,'0'0'15,"0"0"-15,0 0 0,0 0 16,0 0-16,0 0 0,0 0 16,0 0-16,0 0 15,0 0-15,0 0 0,0 0 16,0 0-16,273 0 16,-198 0-16,-1 0 0,1 0 15,-1 0-15,-7 0 0,7 0 16,0 0-16,9 0 15,0-28-15,0 28 0,-17 0 16,0-5-16,-8 1 16,0 4-16,0 0 0,-9 0 15,-7 0-15,-1 0 0,9 0 16,-9 0-16,-8 0 16,0 0-16,1 0 0,-1 0 15,-33 0 1</inkml:trace>
  <inkml:trace contextRef="#ctx0" brushRef="#br0" timeOffset="79383.06">15812 13979 0,'0'0'0,"0"0"0,0 0 16,0 0-16,0 0 0,0 0 15,290 0-15,-216 0 0,17 0 16,9-32-16,7 22 15,-8 6-15,-8-1 0,9-4 16,7 0-16,1-1 0,-9 6 16,-8-1-16,-8 5 15,8 0-15,0 0 0,0 0 16,0 0-16,-17 0 16,-7 0-16,-18 0 0,9 0 15,-16 0-15,-1 0 0,0 0 16,-41 0-1</inkml:trace>
  <inkml:trace contextRef="#ctx0" brushRef="#br0" timeOffset="79767.3146">16176 13984 0,'0'0'0,"0"0"16,0 0-16,0 0 16,0 0-16,0 0 0,0 0 15,0 0-15,0 0 0,0 0 16,0 0-16,0 0 15,0 0-15,273 0 0,-190 0 16,-17 0-16,17 0 16,-9 28-16,17-23 0,9-1 15,-9-4-15,0 5 0,-8-1 16,8 6-16,0-6 16,-9-4-16,9 5 0,-8-5 15,0 0-15,-17 0 0,8 0 16,-74 0-1</inkml:trace>
  <inkml:trace contextRef="#ctx0" brushRef="#br0" timeOffset="90304.359">16408 13803 0,'0'0'0,"-149"162"0,132-143 0,-7 9 16,-1 0-16,0 0 0,-99 107 0,91-98 0,8 9 0,0-8 0,0-11 16,0 11-16,9-10 15,-9-5-15,0 0 0,9-4 16,-9-1-16,8-4 0,1 0 15,-1 5-15,9-10 16,-9 0-16,9 5 0,-8-9 16,7 9-16,1-9 15,0-1-15,-9 1 0,9 0 16,0 4-16,8 0 16,-9 1-16,1-6 0,0 1 15,0-1-15,-1 6 0,1-10 16,8 4-16,0 1 15,0 0-15,0-1 0,0-4 16,0 0-16,-8 0 0,8 0 16,0 0-16,0 0 15</inkml:trace>
  <inkml:trace contextRef="#ctx0" brushRef="#br0" timeOffset="92684.9536">14861 15207 0,'0'0'0,"0"0"15,0 0-15,0 0 0,0 0 16,0 0-16,0 0 0,0 0 16,0 0-16,0 0 15,0 0-15,0 0 0,0 0 16,0 0-16,0 0 15,0 0-15,0 0 0,0 0 16,0 0-16,0 0 0,0 0 16,0 0-16,0 0 15,0 0-15,0 0 0,0 0 16,0 0-16,0 0 0,0 0 16,0 0-16,0 0 15,0 0-15,0 0 0,0 0 16,0 0-16,0 0 15,0 0-15,0 0 0,0 0 16,0 0-16,0 0 0,-257 0 16,224 75-16,8-61 15,-8-5-15,17 0 0,-18 5 16,18 0-16,-9-9 0,9 4 16,7 1-16,-7-6 15,7 1-15,1 0 0,0-1 16,8 1-16,0-5 15,0 0-15,-8 0 0,8 5 16,0-1-16,0-4 16,0 5-16,0-5 0,0 0 15,0 0-15,0 4 0,0 1 16,0 0-16,0 4 0,0 0 16,0 5-16,0 5 15,0 4-15,0 5 0,0-9 16,0 4-16,0 5 15,0 0-15,0-10 0,0 6 16,0-10-16,0 0 0,0 0 16,0-5-16,0-4 15,0-5-15,0 4 0,0 1 16,0-1-16,0-4 0,0 0 16,0 0-16,0 0 15,0 0-15,0 0 0,0 5 16,0-5-16,0 0 15,0 0-15,0 0 0,0 0 16,0 0-16,0 0 0,0 0 16,0 0-16,0 0 15,0 0-15,0 0 0,0 0 16,0 0-16,0 0 0,0 0 16,0 0-16,0 0 15,0 0-15,0 0 0,0 0 16,0 0-16,0 0 15,0 0-15,0 0 0,0 0 16,190 0-16,-174 0 0,1 0 16,8-107-16,-9 102 15,9 1-15,0-1 0,8 1 16,-8-1-16,8 0 0,-8 1 16,0 4-16,0 0 15,-9-5-15,1 5 0,-1 0 16,1 0-16,-9 0 15,0 0-15,1 0 0,-9 0 16,8 0-16,-8 0 0,0 0 16,0 0-16,0 0 15,0 0-15,0 0 0,0 0 16,0 107-16,0-93 0,0 4 16,0-4-16,-99 0 15,82 5-15,0-5 0,-7 0 16,7 5-16,-8-6 15,9 6-15,-9 0 0,0-5 16,-8 4-16,16 1 0,-7-1 16,-1-4-16,8 0 15,-8-4-15,9 4 0,-9-5 16,0 0-16,9 1 16,-1-6-16,9 10 0,-9-9 15,9-1-15,-9 1 0,17 0 16,-8-5-16,-8 4 15,7-4-15,1 0 0,-8 5 16,7 0-16,1-5 0,0 0 16,8 0-1</inkml:trace>
  <inkml:trace contextRef="#ctx0" brushRef="#br0" timeOffset="93032.1811">15398 15728 0,'0'0'0,"0"0"0,0 0 16,0 0-16,0 0 16,0 0-16,0 0 0,0 0 15,0 0-15,0 0 0,0 0 16,0 0-16,0 0 15,0 0-15,0 0 0,0 0 16,0 0 0</inkml:trace>
  <inkml:trace contextRef="#ctx0" brushRef="#br0" timeOffset="94340.0604">15820 15180 0,'0'0'0,"0"0"0,0 0 16,0 0-16,0 0 0,0 0 16,0 0-16,0 0 15,0 0-15,0 0 0,0 0 16,0 0-16,0 0 16,0 0-16,0 0 0,0 0 15,0 0-15,0 0 0,0 0 16,0 0-16,0 0 15,0 0-15,0 0 0,0 0 16,0 0-16,0 0 0,0 0 16,0 0-16,0 0 15,0 0-15,0 0 0,-223 148 16,223-143-16,0 0 16,0 4-16,0 5 0,0-5 15,0 5-15,0 0 0,0 5 16,0 4-16,0-4 15,0-1-15,0 10 0,0-5 16,0-4-16,0-5 0,0 0 16,0 0-16,0-9 15,0 9-15,0-10 0,0-4 16,0 0-16,0 0 16,0 0-16,0 5 0,0-5 15,0 0-15,0 0 0,0 0 16,0 0-16,0 0 15,0 0-15,0 0 0,0 0 16,0 0-16,0 0 0,0 0 16,0 0-16,0 0 15,0 0-15,0 0 0,0 0 16,0 0-16,182-112 16,-165 98-16,-1 0 0,9 5 15,-8-5-15,7 0 0,1 5 16,-8-1-16,8-4 15,-9 5-15,9 9 0,-17-4 16,17 4-16,-17-5 0,1 5 16,7 0-16,-8 0 15,1 0-15,7 0 0,-8 0 16,1 0-16,7 0 16,-16 0-16,17 0 0,-9 0 15,-8 0-15,17 0 0,-17 107 16,8-98-16,-8 5 15,8-5-15,-8 10 0,0-5 16,9-5-16,-9 1 0,0 4 16,0 0-16,0-5 15,0 0-15,0 5 0,0 0 16,0 0-16,0 0 16,0 5-16,0-5 0,0-1 15,0 1-15,-92 5 0,84-5 16,-8 0-16,-1 0 15,9 0-15,-9 0 0,9 0 16,-9 0-16,1-5 0,-1 5 16,9-5-16,-8 1 15,7-1-15,1 0 0,8-9 16,0 0 0</inkml:trace>
  <inkml:trace contextRef="#ctx0" brushRef="#br0" timeOffset="95391.7593">17715 13654 0,'0'0'0,"0"0"0,0 0 16,0 0-16,0 0 0,0 0 16,0 0-16,0 0 15,0 0-15,0 0 0,0 0 16,0 0-16,0 0 16,116 149-16,-99-126 0,-1-5 15,1 6-15,-1-1 0,-7 0 16,15 0-16,-7 1 15,-1 4-15,1-5 0,8 0 16,-9 0-16,9 1 16,0-1-16,0 9 0,-9-4 15,9 0-15,8 5 0,-16-1 16,16-4-16,-8 14 16,-9-9-16,9-5 0,-8 0 15,8-10-15,-9 5 0,1-4 16,-1-5-16,-8 0 15,9-5-15,-9 1 0,1-1 16,7 0-16,-16 1 0,8-1 16,1-5-16,-1 1 15,-8 0-15,0-1 0,8-4 16,-8 5-16,0 0 16,0-5-16,8 0 0,-8 0 15,0 4-15,0-4 0,9 10 16,-1-10-16,-8 0 15</inkml:trace>
  <inkml:trace contextRef="#ctx0" brushRef="#br0" timeOffset="96607.5731">18518 15142 0,'0'0'0,"0"0"0,0 0 16,0 0-16,0 0 0,0 0 16,0 0-16,0 0 15,0 0-15,0 0 0,0 0 16,0 0-16,0 0 16,0 0-16,0 0 0,0 0 15,0 0-15,0 0 0,0 0 16,0 0-16,0 0 15,0 0-15,0 0 0,0 0 16,0 145-16,0-122 0,0 5 16,-91 9-16,74 0 15,9-9-15,0 5 0,-9-5 16,9-5-16,0 0 16,-1 0-16,1 1 0,0-1 15,0-5-15,-1 1 0,1 0 16,8-5-16,-17 4 15,9 1-15,-8-5 0,16 4 16,-17 6 0,9-6-16,0-4 0,8 0 15,-9 0-15,1 0 0,8-5 16,0-4-16,-8 0 16,8-1-16,0-4 0,0 0 15,0 0 1</inkml:trace>
  <inkml:trace contextRef="#ctx0" brushRef="#br0" timeOffset="97431.1206">18245 15296 0,'0'0'0,"0"0"16,0 0-16,0 0 0,0 0 16,0 0-16,0 0 15,0 0-15,0 0 0,174 149 16,-166-126-16,8-4 15,1-1-15,-1 1 0,-7-1 16,7 1-16,1-10 0,-9 5 16,9 0-16,-1-4 15,-8 3-15,1 1 0,7-9 16,-7 9-16,-1-9 16,0 4-16,0 0 0,1 1 15,-1-6-15,0 6 0,1-6 16,-1 6-16,0-6 15,0 1-15,1-1 0,-9 1 16,8-5-16,0 9 0,-8-9 16,8 5-16,-8-5 15</inkml:trace>
  <inkml:trace contextRef="#ctx0" brushRef="#br0" timeOffset="97734.329">19089 15510 0,'0'0'0,"0"0"16,0 0-16,0 0 0,0 0 16,0 0-16,0 0 15,0 0-15,0 0 0,0 0 16,0 0-16,0 0 16,0 0-16,0 0 0,0 0 15,0 0-15</inkml:trace>
  <inkml:trace contextRef="#ctx0" brushRef="#br0" timeOffset="98441.7973">19718 14826 0,'0'0'15,"0"0"-15,0 0 0,0 0 16,0 0-16,0 0 16,0 0-16,0 0 0,0 0 15,0 0-15,0 0 0,0 0 16,0 0-16,0 0 16,0 0-16,0 153 0,0-125 15,0 5-15,0-5 0,-91 4 16,74-4-16,9 5 15,0-1-15,-9 10 0,9-9 16,-1 9-16,-7-5 16,8 0-16,-1 5 0,1-5 15,0 1-15,-1-6 0,1-4 16,0 5-16,-9-10 16,9 0-16,8-4 0,0-5 15,-8 0-15,8-5 0,0 0 16,-8-4-16,8-5 15,0 5-15,0-5 0,0 0 16,0 4-16,0-4 16,0 5-16,0-5 0,0 0 15,0 0-15,0 0 16</inkml:trace>
  <inkml:trace contextRef="#ctx0" brushRef="#br0" timeOffset="99001.17">19271 14998 0,'0'0'0,"0"0"15,0 0-15,0 0 0,0 0 16,0 0-16,0 0 15,0 0-15,0 0 0,0 0 16,0 0-16,0 0 0,0 0 16,0 0-16,198 144 15,-173-130-15,0 5 0,0-1 16,0 1-16,0 0 0,-1-1 16,1 6-16,-8-6 15,16 5-15,-17-9 0,9 10 16,0-6-16,0 6 15,8-6-15,-17 5 0,18 1 16,-10-1-16,1-4 0,0 4 16,0-5-16,0 1 15,-9-5-15,1 0 0,-1-5 16,1-4-16,-9 4 16,-8-9-16,8 0 0,-8 0 15,0 0-15,0 0 0,0 0 16,0 0-1</inkml:trace>
  <inkml:trace contextRef="#ctx0" brushRef="#br0" timeOffset="102793.7043">18452 15501 0,'0'0'0,"0"0"16,0 0-16,0 0 16,0 0-16,0 0 0,0 0 15,0 0-15,0 0 0,0 0 16,0 0-16,0 0 16,0 0-16,0 0 0,0 0 15,0 0-15,0 0 0,0 0 16,0 0-16,0 0 15,0 0-15,0 0 0,0 0 16,0 0-16,0 0 16,0 0-16</inkml:trace>
  <inkml:trace contextRef="#ctx0" brushRef="#br0" timeOffset="107281.7045">2731 12426 0,'0'0'0,"0"0"0,0 0 16,0 0-16,0 0 15,0 0-15,0 0 0,0 0 16,0 0-16,0 0 0,0 0 16,0 0-16,0 0 15,0 0-15,0 0 0,0 0 16,0 0-16,0 0 15,0 0-15,0 0 0,0 0 16,0 0-16,0 0 0,0 0 16,0 0-16,0 0 15,0 0-15,0 0 0,0 0 16,0 0-16,0 0 0,0 0 16,0 0-16,0 0 15,0 0-15,0 0 0,0 0 16,0 0-16,0 0 15,0 0-15,0 0 0,0 0 16,0 0-16,0 0 0,0 0 16,0 0-16,0 0 15,0 0-15,0 0 0,0 0 16,0 0-16,-257 0 0,249 0 16,-1 0-16,1 0 15,-8 0-15,7 0 0,-7 0 16,8 0-16,-1 0 15,9 0-15,-16 0 0,16 0 16,-9 0-16,9 0 0,-8 0 16,8 102-16,-8-97 15,8-5-15,-8 0 0,8 4 16,0-4-16,0 0 16,0 9-16,0-9 0,-9 5 15,9 4-15,0-4 0,0 4 16,0 15-16,0-10 15,0 4-15,0 1 0,0 4 16,0 10-16,0-15 0,0 6 16,0 3-16,0 6 15,0-5-15,0 0 0,0 0 16,0 4-16,0-4 16,0 5-16,0-1 0,0-4 15,-8 0-15,8-9 0,0-5 16,0 0-16,0 4 15,0-4-15,0-9 0,0-5 16,0 0-16,0 0 0,0 0 16,0 0-16,0 0 15,0 0-15,0 0 0,0 0 16,0 0-16,0 0 16,0 0-16,0 0 0,0 0 15,0 0-15,0 0 0,0 0 16,0 0-16,0 0 15,0 0-15,0 0 0,0 0 16,0 0-16,0 0 0,0 0 16,0 0-16,0 0 15,0 0-15,0 0 0,0-107 16,182 98-16,-157-1 16,0 1-16,0 0 0,-1 4 15,1-4-15,8-1 0,0 6 16,1-1-1,-10 0-15,1 1 0,0-1 16,0 5-16,0 0 0,-9 0 16,1 0-16,8 0 15,-9 0-15,-8 0 0,9 0 16,-1 0-16,1 0 16,-9 0-16,1 0 0,7 0 15,-8 0-15,1 0 0,-1 0 16,-8 0-16,8 107 15,-8-84-15,0-9 0,8 0 16,-8 5-16,0-5 0,0 9 16,0-4-16,0-5 15,0 4-15,0 6 0,0-1 16,0-9-16,0 0 16,0 4-16,0 1 0,0 0 15,-91-1-15,83-4 0,-8 0 16,7 5-16,-7-5 15,8 4-15,-9 1 0,9-5 16,-9 0-16,1 4 16,-1 1-16,1-5 0,7 5 15,-7-5-15,-1 9 0,-8-5 16,17 1-16,-17-5 16,9 5-16,7-5 0,-7-1 15,-1-3-15,9-1 0,0 5 16,-9-9-16,9 4 15,0 0-15,-1-4 0,1 4 16,0-4-16,8 4 0,-17-4 16,9 4-16,-9 0 15,9 1-15,0-1 0,0-4 16,-1-1-16,1 1 16,0 4-16,8-9 0,-8 0 15,8 5-15,-9-5 0,1 0 16,8 0-16,-8 0 15,8 0-15,-9 0 0,-7 5 16,16-5 0</inkml:trace>
  <inkml:trace contextRef="#ctx0" brushRef="#br0" timeOffset="108109.2605">4187 12370 0,'0'0'0,"0"0"0,0 0 16,0 0-16,0 0 15,0 0-15,0 0 0,0 0 16,0 0-16,0 0 0,0 0 16,0 0-16,0 0 15,0 0-15,0 0 0,0 0 16,0 0-16,0 0 0,0 0 16,0 0-16,0 0 15,0 0-15,0 163 0,0-136 16,-100 11-16,92-6 15,-8 1-15,-1-5 0,-8 4 16,9 1-16,-9-1 0,8 6 16,1-6-16,-1 1 15,-8 4-15,9 5 0,-1-5 16,-7 10-16,7-1 16,0 1-16,1-1 0,-1-9 15,1-4-15,-1-1 0,9-8 16,0 4-16,-9-10 15,9 5-15,0-9 0,8 5 16,-9-10-16,1 5 0,8-4 16,-8-6-16,8 6 15,0-6-15,-8 1 0,8 4 16,0-4-16,-17 4 16,17 0-16,0-9 15</inkml:trace>
  <inkml:trace contextRef="#ctx0" brushRef="#br0" timeOffset="108984.8446">3616 12714 0,'0'0'0,"0"0"0,0 0 16,0 0-16,0 0 16,0 0-16,0 0 0,0 0 15,0 0-15,0 0 0,0 0 16,0 0-16,0 0 15,0 0-15,0 0 0,0 0 16,0 0-16,0 0 0,0 0 16,0 0-16,0 0 15,0 0-15,0 0 0,0 0 16,0 0-16,0 0 16,0 0-16,0 0 0,0 0 15,0 0-15,0 0 0,0 0 16,0 0-16,0 0 15,0 0-15,0 0 0,0 0 16,0 0-16,0 0 16,0 0-16,0 0 0,0 0 15,0 0-15,0 0 0,0 0 16,0 0-16,0 0 16,0 0-16,0 0 0,0 0 15,0 0-15,0 0 0,0 0 16,0 0-16,0 0 15,0 0-15,0 0 0,0 0 16,0 0-16,0 0 0,0 0 16,0 0-16,0 0 15,0 0-15,0 0 0,0 0 16,0 0-16,0 0 16,0 0-16,0 0 0,0 0 15,0 0-15,0 0 0,0 0 16,0 0-16,0 0 15,232 163-15,-208-140 0,9 0 16,-8 1-16,8-1 0,-8 5 16,8 0-16,0 0 15,-8-5-15,8 5 0,0-5 16,-16 5-16,8-5 16,-9 0-16,9 5 0,-17-9 15,9 0-15,0 4 0,-1-9 16,-8 0-16,9 4 15,-1-8-15,1 8 0,-9-4 16,9-5-16,-1 10 0,1-10 16,-1 5-16,-7 0 15,7 0-15,1 0 0,-9-4 16,0-1-16,9 5 0,-17-10 16,8-4-16,-8 5 15,0-5 1</inkml:trace>
  <inkml:trace contextRef="#ctx0" brushRef="#br0" timeOffset="111019.2032">8969 11946 0,'0'0'0,"0"0"0,0 0 16,0 0-16,0 0 15,0 0-15,0 0 0,0 0 16,0 0-16,0 0 0,0 0 16,0 0-16,0 0 15,0 0-15,0 0 0,0 0 16,0 0-16,0 0 16,0 0-16,0 0 0,0 0 15,0 0-15,0 0 0,-256 0 16,231 0-16,0 0 15,9 0-15,-9 0 0,0 0 16,0 0-16,0 0 0,1 0 16,-10 0-16,10 0 15,-1 0-15,0 93 0,-8-93 16,8 5-16,0 4 16,-8-4-16,17 9 0,-9-9 15,8 4-15,1-9 0,7 0 16,-7 9-16,16-9 15,-8 0-15,8 0 0,-9 5 16,9 0-16,0-1 0,-8-4 16,8 9-16,0-9 15,-8 10-15,8-6 0,0 1 16,0 4-16,0 1 16,0-10-16,0 9 0,0-9 15,0 9-15,0-4 0,0 4 16,0 1-16,0-1 15,0-4-15,0 8 0,0-3 16,0-1-16,0 5 0,0 0 16,0-5-16,0 5 15,0 5-15,0-1 0,0 1 16,0 0-16,0 4 16,0-4-16,-9-1 0,9 1 15,0-1-15,0 1 0,-8 0 16,8-1-16,0-8 15,-8 8-15,0-4 0,8 0 16,0 0-16,-9-9 0,9 13 16,0-4-16,0 0 15,-8-9-15,8 13 0,0-13 16,-8 4-16,8 1 16,0-10-16,0 9 0,0-4 15,0-1-15,0-4 0,0 0 16,0 0-16,0 0 15,0 0-15,0 0 0,0 0 16,0 0-16,0 0 0,0 0 16,0 0-16,0 0 15,0 0-15,0 0 0,0 0 16,0 0-16,0 0 0,0 0 16,0 0-16,0 0 15,0 0-15,0 0 0,0 0 16,0 0-16,0 0 15,0 0-15,0 0 0,0 0 16,0-107-16,0 103 0,0-6 16,0 1-16,0-5 15,0 0-15,165 0 0,-156 0 16,7 0-16,1 5 16,-1 0-16,-8-1 0,1 6 15,7-1-15,-7 0 0,-1 1 16,8 4-16,-7-5 15,-1 5-15,-8 0 16</inkml:trace>
  <inkml:trace contextRef="#ctx0" brushRef="#br0" timeOffset="111535.5477">8523 12495 0,'0'0'0,"0"0"0,0 0 16,0 0-16,0 0 0,0 0 15,0 0-15,0 0 0,0 0 16,0 0-16,0 145 15,91-127-15,-83 10 0,-8-5 16,8-4-16,0 0 0,-8-1 16,9-9-16,-9 10 15,0-10-15,0 10 0,0-5 16,0 0-16,0 0 16,0 0-16,0 0 0,0 4 15,0-8-15,0 4 0,0 0 16,0-5-16,0 5 15,0 0-15,0-5 0,0 5 16,0 5-16,-108-5 0,100 0 16,0 0-16,-1 4 15,-7-4-15,7-5 0,-7 10 16,-1-5-16,9 0 16,-9 0-16,1 4 0,-1 1 15,1-5-15,-1-5 0,1 5 16,-9 0-16,8 0 15,1-9-15,-9 4 0,8 0 16,1 1-16,-1-1 0,1 0 16,-1-4-16,9-5 15,0 5-15,-1-1 0,-7 1 16,16-5-16,-8 0 16,8 5-16,-9-5 0,9 0 15,-8 0-15,0 0 0,0 0 16,-1 4-16,1-4 15,-9 5-15,-7-5 0,-1 14 16,25-14 0</inkml:trace>
  <inkml:trace contextRef="#ctx0" brushRef="#br0" timeOffset="112387.1209">9788 12086 0,'0'0'0,"0"0"0,0 0 16,0 0-16,0 0 0,0 0 16,0 0-16,0 0 15,0 0-15,0 0 0,0 0 16,0 0-16,0 0 16,0 0-16,0 0 0,0 0 15,0 0-15,0 0 0,0 0 16,0 0-16,0 0 15,0 0-15,0 0 0,0 0 16,0 0-16,0 0 0,0 153 16,0-129-16,-91-1 15,67 19-15,7 4 16,1 1-16,-1 4 0,0 10 16,1-6-16,-1 1 15,1-5-15,-9-9 0,8 0 16,9-5-16,-17-4 15,9 4-15,8 0 0,-17 1 16,8 3-16,1-3 0,7-1 16,-7 5-16,-1-5 15,1-9-15,7 9 0,1-14 16,0-4-16,0 0 0,8-6 16,-9 1-16,1-4 15,8 4-15,0 0 0,-8 0 16,8-14-1</inkml:trace>
  <inkml:trace contextRef="#ctx0" brushRef="#br0" timeOffset="113239.6879">9143 12351 0,'0'0'0,"0"0"16,0 0-16,0 0 0,0 0 15,0 0-15,0 0 0,0 0 16,0 0-16,0 0 15,0 0-15,0 0 0,0 0 16,0 0-16,0 0 0,0 0 16,0 0-16,0 0 15,0 0-15,0 0 0,0 0 16,0 0-16,0 0 16,0 0-16,0 0 0,0 0 15,0 0-15,0 0 0,0 0 16,223 168-16,-206-150 15,8 5-15,0 1 0,-9 8 16,9 1-16,0-10 0,0 5 16,0 0-16,-1-5 15,9 0-15,-8 1 0,-8-6 16,8 6-16,-1-10 16,-7-1-16,0 6 0,-9-10 15,8 5-15,1-4 0,-9-1 16,0 0-16,9-4 15,-9 4-15,1-4 0,-9 4 16,8 0-16,0-4 0,0 0 16,9 4-16,-17 0 15,8-4-15,0 0 0,9 4 16,-17-4-16,8-1 16,1 1-16,-9 0 0,8-5 15,0 4-15,-8-4 16</inkml:trace>
  <inkml:trace contextRef="#ctx0" brushRef="#br0" timeOffset="190858.5647">25203 13305 0,'0'0'0</inkml:trace>
  <inkml:trace contextRef="#ctx0" brushRef="#br0" timeOffset="268128.2122">29481 14533 0,'0'0'0,"0"0"0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39.76109" units="1/cm"/>
          <inkml:channelProperty channel="Y" name="resolution" value="248.18182" units="1/cm"/>
          <inkml:channelProperty channel="T" name="resolution" value="1" units="1/dev"/>
        </inkml:channelProperties>
      </inkml:inkSource>
      <inkml:timestamp xml:id="ts0" timeString="2023-10-24T09:21:11.6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26196 9695 0,'0'0'0,"0"0"0,0 0 0,0 0 0,0 0 15,0 0-15,0 0 0,0 0 16,0 0-16,282 65 15,-257-60-15,-1-5 0,9 0 16,-8 0-16,8 0 16,-8 0-16,8 0 0,0 0 15,0 0-15,9 0 0,-1 0 16,1 0-16,-1 0 16,0 0-16,1-52 0,-1 34 15,-41 18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39.76109" units="1/cm"/>
          <inkml:channelProperty channel="Y" name="resolution" value="248.18182" units="1/cm"/>
          <inkml:channelProperty channel="T" name="resolution" value="1" units="1/dev"/>
        </inkml:channelProperties>
      </inkml:inkSource>
      <inkml:timestamp xml:id="ts0" timeString="2023-10-24T09:21:12.0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26163 9644 0,'0'0'0,"0"0"15,0 0-15,0 0 0,0 0 16,0 0-16,0 0 16,0 0-16,0 0 0,0 0 15,298 0-15,-223 51 16,-1-42-16,9 14 0,0-9 16,-9 0-16,9 0 0,-9 0 15,1-5-15,-9 1 0,0-6 16,0-4-16,1 0 15,-18 5-15,1 4 0,-9-9 16,-8 0-16,0 0 16,9 0-16,-9 0 0,-33 0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39.76109" units="1/cm"/>
          <inkml:channelProperty channel="Y" name="resolution" value="248.18182" units="1/cm"/>
          <inkml:channelProperty channel="T" name="resolution" value="1" units="1/dev"/>
        </inkml:channelProperties>
      </inkml:inkSource>
      <inkml:timestamp xml:id="ts0" timeString="2023-10-24T09:21:12.3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26527 9825 0,'0'0'16,"0"0"-16,0 0 0,0 0 15,0 0-15,0 0 0,0 0 16,0 0-16,0 0 16,0 0-16,0 0 0,307 70 15,-241-66-15,8 1 16,1 4-16,-1-9 0,9 0 16,8 0-16,-8 0 0,-9 0 15,-8-32-15,-8 18 16,-58 14-16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39.76109" units="1/cm"/>
          <inkml:channelProperty channel="Y" name="resolution" value="248.18182" units="1/cm"/>
          <inkml:channelProperty channel="T" name="resolution" value="1" units="1/dev"/>
        </inkml:channelProperties>
      </inkml:inkSource>
      <inkml:timestamp xml:id="ts0" timeString="2023-10-24T09:08:17.4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26395 6099 0,'0'0'0,"0"0"0,0 0 16,0 0-16,0 0 0,0 0 16,0 0-16,0 0 0,0 0 15,0 0-15,0 0 16,0 0-16,0 0 15,-281 0-15,214 0 16,1 0-16,0 0 0,-8 0 16,7 0-16,-15 0 15,15 0-15,1 0 16,0 0-16,0 32 0,0-18 16,-1 5-16,-15 0 0,7 4 15,-7 14-15,-9 5 16,-9 4-16,-16 6 0,-24 22 15,24-18-15,25-14 16,8 4-16,0 1 0,1 9 16,15 9-16,-7 9 0,8-4 15,0-5-15,8 5 16,8 0-16,-8-5 0,8 14 16,-7 18-16,23-17 15,1-6-15,9-14 0,-10 1 16,18 4-16,-9 5 0,0 32 15,9 33-15,7-42 16,-7-9-16,8-19 0,-1 37 16,9 1-16,0 36 0,0-46 15,0-4-15,17-24 16,-1 33-16,9 36 0,0-54 16,8-1-16,0-28 0,0 9 15,0-4-15,1-5 16,-1 0-16,8-4 0,-8-5 15,17 4-15,-1 5 16,9 1-16,9-10 0,-1-5 16,8-9-16,-8-5 0,1-4 15,15-15-15,1-4 16,-8-14-16,7 10 0,1-15 16,-17 0-16,9 1 15,-1-10-15,1 5 0,7-1 16,-7-4-16,-1-4 0,1-1 15,-9-4-15,8 0 16,-7-5-16,32-18 0,-16-6 16,-9 15-16,-8-14 0,-8 0 15,-16 18-15,7-4 16,-7 0-16,7 0 0,17-19 16,1 0-16,-9-4 15,24-14-15,-32 18 0,8 9 16,-17 10-16,1 5 0,-9-1 15,8-4-15,-8 4 16,0 1-16,-8-19 0,8 14 16,-8-5-16,8 0 0,-8 9 15,8-4-15,0 9 16,-16 0-16,8 1 0,-9 8 16,-8-4-16,9 9 15,-9 0-15,0 5 0,-8-5 16,0 0-16,0 5 0,0-15 15,0 1-15,0 0 16,0-10-16,0 6 0,0-6 16,0-4-16,0 9 0,0 0 15,-49 0-15,41 5 16,-1-5-16,1-4 0,0 8 16,-9-3-16,9-1 15,-17 5-15,8-1 0,1 1 16,-1 0-16,1-5 0,-9 5 15,0-5-15,9 0 16,-17 5-16,8 0 0,0-1 16,0 6-16,9-1 0,-9 5 15,8 10-15,1-5 16,-9-1-16,8 1 0,-16 0 16,-8-5-16,-1 5 0,42 23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39.76109" units="1/cm"/>
          <inkml:channelProperty channel="Y" name="resolution" value="248.18182" units="1/cm"/>
          <inkml:channelProperty channel="T" name="resolution" value="1" units="1/dev"/>
        </inkml:channelProperties>
      </inkml:inkSource>
      <inkml:timestamp xml:id="ts0" timeString="2023-10-24T09:21:12.7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26378 9997 0,'0'0'0,"0"0"16,0 0-16,0 0 0,0 0 16,0 0-16,0 0 0,0 0 15,0 0-15,0 0 16,0 0-16,0 0 0,0 0 15,282 0-15,-208 0 0,1 0 16,-1 0-16,-8 0 16,1 0-16,-1 0 0,-8 0 15,0 0-15,-9 0 16,1 0-16,-9 0 0,1 0 16,-1 0-16,0 0 0,-8 0 15,-33 0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39.76109" units="1/cm"/>
          <inkml:channelProperty channel="Y" name="resolution" value="248.18182" units="1/cm"/>
          <inkml:channelProperty channel="T" name="resolution" value="1" units="1/dev"/>
        </inkml:channelProperties>
      </inkml:inkSource>
      <inkml:timestamp xml:id="ts0" timeString="2023-10-24T09:21:13.1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26337 9644 0,'0'0'0,"0"0"0,0 0 15,0 0-15,0 0 0,0 0 16,0 0-16,0 0 16,0 0-16,0 0 0,0 0 15,0 0-15,0 0 16,0 0-16,281 0 0,-214 0 15,-1 0-15,0 0 0,0 51 16,-8-51-16,0 0 16,0 0-16,-8 0 0,-1 0 15,-7 0-15,-1 0 0,9 0 16,-17 0-16,8-51 16,0 46-16,-16-4 0,8-1 15,-33 10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39.76109" units="1/cm"/>
          <inkml:channelProperty channel="Y" name="resolution" value="248.18182" units="1/cm"/>
          <inkml:channelProperty channel="T" name="resolution" value="1" units="1/dev"/>
        </inkml:channelProperties>
      </inkml:inkSource>
      <inkml:timestamp xml:id="ts0" timeString="2023-10-24T09:21:13.5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26279 9439 0,'0'0'0,"0"0"0,0 0 0,0 0 16,0 0-16,0 0 16,0 0-16,0 0 0,0 0 15,0 0-15,0 0 16,0 0-16,281 0 0,-223 0 15,9 0-15,-1 0 0,0 0 16,0 0-16,-8 0 16,-8 0-16,8 0 0,0 0 15,-9 0-15,1 0 0,-1 0 16,-15 0-16,7 0 16,-16 0-16,8 0 0,-25 0 15,9 0-15,-9 0 16,-8 0-16,0 0 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39.76109" units="1/cm"/>
          <inkml:channelProperty channel="Y" name="resolution" value="248.18182" units="1/cm"/>
          <inkml:channelProperty channel="T" name="resolution" value="1" units="1/dev"/>
        </inkml:channelProperties>
      </inkml:inkSource>
      <inkml:timestamp xml:id="ts0" timeString="2023-10-24T09:21:13.9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26594 9444 0,'0'0'0,"0"0"15,0 0-15,0 0 0,0 0 16,0 0-16,0 0 16,0 0-16,0 0 0,0 0 15,0 0-15,0 0 16,0 0-16,0 0 0,0 0 15,0 0-15,0 0 0,297 0 16,-247 0-16,0 0 16,-1 0-16,1 0 0,8 0 15,-8 0-15,7 0 0,-7 0 16,0 0-16,-17 0 16,8 0-16,-8 0 0,-8 0 15,0 0-15,-8 0 16,-1 0-16,-8 0 0,-8 0 15,9 0-15,-1 0 0,-8 0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39.76109" units="1/cm"/>
          <inkml:channelProperty channel="Y" name="resolution" value="248.18182" units="1/cm"/>
          <inkml:channelProperty channel="T" name="resolution" value="1" units="1/dev"/>
        </inkml:channelProperties>
      </inkml:inkSource>
      <inkml:timestamp xml:id="ts0" timeString="2023-10-24T09:21:15.0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26834 14133 0,'0'0'0,"0"0"0,0 0 16,0 0-16,0 0 0,0 0 15,0 0-15,0 0 0,0 0 16,0 0-16,273 0 16,-240 0-16,0 0 0,8 0 15,-8 0-15,9 0 16,-1 0-16,0 0 0,1 0 16,-17 0-16,8 0 0,-9 0 15,1 0-15,0 0 16,0 0-16,-9 0 0,1 0 15,8 0-15,-25 0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39.76109" units="1/cm"/>
          <inkml:channelProperty channel="Y" name="resolution" value="248.18182" units="1/cm"/>
          <inkml:channelProperty channel="T" name="resolution" value="1" units="1/dev"/>
        </inkml:channelProperties>
      </inkml:inkSource>
      <inkml:timestamp xml:id="ts0" timeString="2023-10-24T09:21:15.4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26312 14407 0,'0'0'16,"0"0"-16,0 0 0,0 0 15,0 0-15,0 0 16,0 0-16,0 0 0,0 0 15,0 0-15,0 0 0,0 0 16,265 0-16,-199 0 16,0 51-16,9-46 0,-9 0 15,0-1-15,-8 6 16,8-6-16,-8 1 0,8 0 16,1-1-16,-9-4 0,0 0 15,-1 0-15,-15 0 16,-1 0-16,-16 0 0,8 0 15,-8 0-15,0 0 0,-9 0 16,9 0-16,-8 0 16,-1 0-16,1 0 0,8 0 15,-25 0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39.76109" units="1/cm"/>
          <inkml:channelProperty channel="Y" name="resolution" value="248.18182" units="1/cm"/>
          <inkml:channelProperty channel="T" name="resolution" value="1" units="1/dev"/>
        </inkml:channelProperties>
      </inkml:inkSource>
      <inkml:timestamp xml:id="ts0" timeString="2023-10-24T09:21:15.8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26519 14635 0,'0'0'16,"0"0"-16,0 0 0,0 0 15,0 0-15,0 0 16,0 0-16,0 0 0,0 0 16,0 0-16,0 0 0,315 0 15,-258 0-15,1 0 16,9 0-16,-10 0 0,10 0 16,-1 0-16,0 0 15,-8 0-15,8-37 0,-8 32 16,-8 1-16,-1-1 0,-7 5 15,7 0-15,-16-5 0,1 5 16,-1 0-16,-8 0 16,-1 0-16,1 0 0,-25 0 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39.76109" units="1/cm"/>
          <inkml:channelProperty channel="Y" name="resolution" value="248.18182" units="1/cm"/>
          <inkml:channelProperty channel="T" name="resolution" value="1" units="1/dev"/>
        </inkml:channelProperties>
      </inkml:inkSource>
      <inkml:timestamp xml:id="ts0" timeString="2023-10-24T09:21:16.1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26445 14696 0,'0'0'0,"0"0"0,0 0 0,0 0 15,0 0-15,0 0 0,0 0 16,0 0-16,0 0 16,0 0-16,0 0 0,306 0 15,-240 0-15,-8 0 16,0 0-16,8 0 0,-8 0 16,8 0-16,0 46 0,0-41 15,1 0-15,-1-1 16,-16-4-16,-1 0 0,-16 0 15,9 0-15,-9 0 16,-8 0-16,-1 0 0,1 0 16,-8 0-16,-1 0 0,-16 0 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39.76109" units="1/cm"/>
          <inkml:channelProperty channel="Y" name="resolution" value="248.18182" units="1/cm"/>
          <inkml:channelProperty channel="T" name="resolution" value="1" units="1/dev"/>
        </inkml:channelProperties>
      </inkml:inkSource>
      <inkml:timestamp xml:id="ts0" timeString="2023-10-24T09:21:16.5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26519 14747 0,'0'0'0,"0"0"0,0 0 15,0 0-15,0 0 16,0 0-16,0 0 0,0 0 16,0 0-16,0 0 0,0 0 15,0 0-15,0 0 16,0 0-16,290 0 0,-241 0 16,9 0-16,-16 0 0,-1 0 15,9 0-15,-1 0 16,1 0-16,8 0 0,0 0 15,0 0-15,-9 0 0,9 0 16,0 0-16,-8 0 16,-50 0-1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39.76109" units="1/cm"/>
          <inkml:channelProperty channel="Y" name="resolution" value="248.18182" units="1/cm"/>
          <inkml:channelProperty channel="T" name="resolution" value="1" units="1/dev"/>
        </inkml:channelProperties>
      </inkml:inkSource>
      <inkml:timestamp xml:id="ts0" timeString="2023-10-24T09:21:16.9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26486 14105 0,'0'0'0,"0"0"0,0 0 16,0 0-16,0 0 0,0 0 15,0 0 1,0 0-16,281 0 0,-223 0 16,-8 0-16,8 0 0,-9 0 15,1 0-15,-9 0 16,1 0-16,-1 0 0,-8 0 16,-8 0-16,8 0 0,-8 0 15,-8 0-15,-17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39.76109" units="1/cm"/>
          <inkml:channelProperty channel="Y" name="resolution" value="248.18182" units="1/cm"/>
          <inkml:channelProperty channel="T" name="resolution" value="1" units="1/dev"/>
        </inkml:channelProperties>
      </inkml:inkSource>
      <inkml:timestamp xml:id="ts0" timeString="2023-10-24T09:08:36.98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4394 9239 0,'0'0'0,"0"0"0,0 0 0,0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39.76109" units="1/cm"/>
          <inkml:channelProperty channel="Y" name="resolution" value="248.18182" units="1/cm"/>
          <inkml:channelProperty channel="T" name="resolution" value="1" units="1/dev"/>
        </inkml:channelProperties>
      </inkml:inkSource>
      <inkml:timestamp xml:id="ts0" timeString="2023-10-24T09:21:17.2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26478 14179 0,'0'0'0,"0"0"16,0 0-16,0 0 0,0 0 15,0 0-15,0 0 16,0 0-16,0 0 0,0 0 15,0 0-15,289 0 16,-222 0-16,-1 0 0,0 0 16,-66 0-1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39.76109" units="1/cm"/>
          <inkml:channelProperty channel="Y" name="resolution" value="248.18182" units="1/cm"/>
          <inkml:channelProperty channel="T" name="resolution" value="1" units="1/dev"/>
        </inkml:channelProperties>
      </inkml:inkSource>
      <inkml:timestamp xml:id="ts0" timeString="2023-10-24T09:21:48.813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25981 11039 0,'0'0'0,"0"0"16,0 0-16,0 0 0,0 0 15,0 0-15,0 0 16</inkml:trace>
  <inkml:trace contextRef="#ctx0" brushRef="#br0" timeOffset="902.6067">27421 10960 0,'0'0'0,"0"0"0,0 0 16,0 0-16,0 0 0,0 0 16,0 0-16,0 0 0,0 0 15,0 0-15,0 0 16,0 0-16,0 0 0,0 0 15,0 0-15,0 0 0,0 0 16,0 0-16,0 0 16,0 0-16,0 0 0,0 0 15,0 0-15,0 0 16,0 0-16,0 0 0,0 0 16,0 0-16,0 0 0,0 0 15,0 0-15,0 0 16,0 0-16,0 0 0,0 0 15,0 0-15,0 0 0,0 0 16,0 0-16,0 0 16,0 0-16,0 0 0,0 0 15,0 0-15,0 0 16,0 0-16,0 0 0,0 0 16,0 0-16,0 0 0,-232-144 15,224 135-15,-17-1 16,17 6-16,-17-1 0,9 0 15,-1 1-15,9-1 0,-17 0 16,8-4-16,1 9 16,-1-5-16,1 1 0,-9-1 15,8 5-15,-7-4 16,-10-1-16,1-4 0,33 9 16</inkml:trace>
  <inkml:trace contextRef="#ctx0" brushRef="#br0" timeOffset="2857.9102">26428 10732 0,'0'0'0,"0"0"0,0 0 0,0 0 15,0 0-15,0 0 0,0 0 16,0 0-16,0 0 16,0 0-16,0 0 0,0 0 15,0 0-15,0 0 16,-265 93-16,240-70 0,1 10 16,7-5-16,1 5 0,-1-10 15,0-5-15,-7 6 16,15-6-16,9-4 0,-8 0 15,0-5-15,0 1 0,8-1 16,0 0-16,0 1 16,-9-1-16,9 5 0,0-5 15,0 5-15,-8 0 16,8 5-16,0-5 0,0 0 16,0 0-16,0 0 0,0 4 15,0-4-15,0 5 16,0 4-16,0-9 0,0 5 15,0-1-15,0 10 0,0-5 16,0-4-16,0 4 16,0 1-16,0-11 0,0 6 15,91 4-15,-83-4 16,-8-5-16,17 0 0,-9 0 16,0 0-16,1 0 0,-1-5 15,8 5-15,1 0 16,-9-5-16,1 5 0,7-4 15,1 3-15,-1-3 16,1-1-16,-1 0 0,1 1 16,-9-1-16,9-4 0,-1 4 15,-7 0-15,-1-4 16,8 4-16,1-4 0,-1 4 16,-7 0-16,7 1 0,1-6 15,-1 6-15,1-1 16,-1 0-16,-7 1 0,7-6 15,1 1-15,-9 0 16,9 4-16,-9-9 0,8 5 16,-7-1-16,7-4 0,-7 5 15,7-5-15,1 5 16,-1-5-16,-8 4 0,9 1 16,-9-5-16,9 0 0,-1 0 15,1 4-15,-9-4 16,9 0-16,8 0 0,-9 0 15,1 0-15,8 0 0,-9 0 16,1 5-16,7-5 16,-7 0-16,8 0 0,-9 0 15,1 0-15,-1 0 16,1 0-16,0 0 0,-1 0 16,1 0-16,-9 0 0,8 0 15,-7 0-15,7 0 16,-7 0-16,7 0 0,-8 0 15,9 0-15,-9 0 0,0 0 16,9 0-16,-9 0 16,1 0-16,-1 0 0,0 0 15,9 0 1,-9 0-16,0 0 16,-8 0-16,8 0 0,1 0 15,-9 0-15,8 0 16,0 0-16,-8 0 0,9 0 15,-1 0-15,0 0 0,-8 0 16,8 0-16,-8 0 16,9-102-16,-9 97 0,8 5 15,-8-5-15,8 1 16,1 4-16,-9-5 0,8 1 16,8-6-16,-7 6 0,7-6 15,-8 1-15,9 0 16,-9-1-16,9-4 0,-1 5 15,1-5-15,-9 0 0,9 0 16,-1 5-16,1 0 16,-9-5-16,0 9 0,1-9 15,7 0-15,-8 5 16,1-5-16,7-5 0,-7 10 16,-9-5-16,8 5 0,8-5 15,-16 4-15,9-4 16,-9 0-16,8 14 0,-8 0 15,0-9-15,0 5 0,0 4 16,0-5-16,0 0 16,0 5-16,0-4 0,0-1 15,0 5-15,0 0 16,0-9-16,0 9 0,0 0 16,0-5-16,0 5 0,0 0 15,0 0-15,0 0 16,0-5-16,0 1 0,0 4 15,0-5-15,0 0 0,0 1 16,0-6-16,0 6 16,0-6-16,0 1 0,0 0 15,0-5-15,0-5 16,0 1-16,0-1 0,0 5 16,0-5-16,0 1 0,0 4 15,0 0-15,0-5 16,0 5-16,0-4 0,0-1 15,-91-4-15,83 0 0,-1 9 16,-7-5-16,8 0 16,-9-4-16,9 0 0,-1 4 15,1 1-15,-8-1 16,16 1-16,-17 4 0,9-5 16,0 5-16,-1 0 0,-7 0 15,7 5-15,-7-10 16,8 10-16,-9-5 0,9 5 15,0-5-15,-9 4 0,9 1 16,-1 0-16,1 4 16,0 0-16,0 1 0,-1-1 15,9 1-15,-8-1 16,0 0-16,-9 1 16,9-1-16,0 5 0,-1-5 15,1 1-15,0 4 16,0-5-16,-9 0 0,9 5 15,-1-4-15,1 4 0,0-5 16,-9 5-16,17-5 16,-16 5-16,8-4 0,-9-1 15,9 0-15,-9 1 16,1 4-16,-1-5 0,1 0 16,-1 1-16,-8-1 0,9 0 15,-1 5-15,1-4 16,-9-1-16,8 5 0,-8-4 15,9 4-15,-9 0 0,0 0 16,0-5-16,9 5 16,-9 0-16,8 0 0,-7 0 15,-1 0-15,8 0 16,-8 0-16,1 0 0,-1 0 16,0 0-16,0 0 0,9 0 15,-9 0-15,-8 0 16,8 0-16,0 0 0,-8 51 15,0-37-15,-9 5 0,-24 27 16,-25 10 0,91-56-1</inkml:trace>
  <inkml:trace contextRef="#ctx0" brushRef="#br0" timeOffset="23864.9514">8539 11742 0,'0'0'0,"0"0"0,0 0 0,0 0 0,0 0 0,0 0 16,0 0-16,265 0 0,-257 0 0,0 0 0,1 0 15,-9 0-15,8 0 0,0 0 16,-8 0-16,8 0 16,-8 0-16,0 0 0,0 0 15,0 0-15,9 0 0,-9 0 16,0 0-16,8 0 0,-8 0 15,8 0-15,-8 0 16,9 0-16,-9 0 0,8 0 16,0 0-16,-8 0 15,0 0-15</inkml:trace>
  <inkml:trace contextRef="#ctx0" brushRef="#br0" timeOffset="24651.4771">8349 11691 0,'0'0'0,"0"0"0,0 0 0,0 0 16,0 0-16,0 0 15,0 0-15,0 0 0,0 0 16,0 0-16,0 0 15,0 0-15,0 0 0,0 0 16,0 0-16,0 0 0,0 0 16,0 0-16,0 0 15,0 0-15,0 0 0,0 0 16,0 0-16,0 0 16,0 0-16,0 0 0,0 0 15,0 0-15,0 0 0,0 0 16,0 0-16,0 0 15,0 0-15,0 0 0,0 0 16,0 0-16,0 0 0,0 0 16,0 0-16,0 0 15,0 0-15,0 0 0,256 0 16,-231 0-16,-8 0 16,-1 0-16,1 0 0,-1 0 15,1 0-15,-9 0 0,9 0 16,-1 0-16,-8 0 15,1 0-15,-1 0 0,0 0 16,1 0-16,-9 0 0,8 0 16,0 0-16,0 0 15,-8 0-15,17 0 0,-17 0 16,16 0-16,-7 0 0,-1 0 16,-8 0-1</inkml:trace>
  <inkml:trace contextRef="#ctx0" brushRef="#br0" timeOffset="25234.8659">8241 11742 0,'0'0'16,"0"0"-16,0 0 0,0 0 16,0 0-16,0 0 15,0 0-15,0 0 0,0 0 16,0 0-16,0 0 15,0 0-15,0 0 0,0 0 16,0 0-16,0 0 0,0 0 16,0 0-16,0 0 15,0 0-15,0 0 0,0 0 16,0 0-16,0 0 16,0 0-16,0 0 0,0 0 15,0 0-15,0 0 0,265 0 16,-257 0-16,17 0 15,-8 0-15,7 0 0,1 0 16,-8 0-16,-1 0 0,1 0 16,8 0-16,-9 0 15,17 0-15,-16 0 0,-1 0 16,1 0-16,0 0 0,-1 0 16,-8 0-16,9 0 15,-9 0-15,0 0 0,1 0 16,-1 0-16,9 0 15,-17-103-15,16 103 0,-8 0 16,-8 0-16,17 0 0,-9 0 16,-8 0-1</inkml:trace>
  <inkml:trace contextRef="#ctx0" brushRef="#br0" timeOffset="26956.0179">13471 11672 0,'0'0'0,"0"0"0,0 0 0,0 0 16,0 0-16,0 0 15,0 0-15,0 0 0,0 0 16</inkml:trace>
  <inkml:trace contextRef="#ctx0" brushRef="#br0" timeOffset="27133.138">13462 11691 0,'0'0'0,"0"0"15,0 0-15,0 0 0,0 0 16,0 0 0</inkml:trace>
  <inkml:trace contextRef="#ctx0" brushRef="#br0" timeOffset="27283.2361">13504 11616 0,'0'0'0,"0"0"16,0 0-16,0 0 0,0 0 15</inkml:trace>
  <inkml:trace contextRef="#ctx0" brushRef="#br0" timeOffset="30381.3068">13462 10769 0,'0'0'0,"0"0"0,0 0 16,0 0-16,0 0 16,0 0-16,0 0 0,0 0 15,0 145-15,0-122 0,0 0 16,0-4-16,0 4 16,-99-9-16,91 0 0,-1 5 15,9-6-15,-8 6 0,0-10 16,0 10-16,-9-5 15,9 5-15,0-5 0,-1-1 16,1 6-16,8-5 16,-17 5-16,9-1 0,0 6 15,0-6-15,-1 5 0,1-4 16,8 4-16,-8-9 16,-9 0-16,17 9 0,-8 1 15,0-1-15,8-4 0,-17 4 16,17-5-16,-8 10 15,0-4-15,-1-10 0,1 4 16,8-4-16,-8 0 16,-1-9-16,1 9 0,8-10 15,-8 10-15,8-9 0,0-5 16</inkml:trace>
  <inkml:trace contextRef="#ctx0" brushRef="#br0" timeOffset="31248.8878">12784 10802 0,'0'0'16,"0"0"-16,0 0 0,0 0 15,0 0-15,0 0 16,0 0-16,0 0 0,0 0 15,0 0-15,0 0 0,0 0 16,0 0-16,0 0 16,0 0-16,0 0 0,0 0 15,0 0-15,0 0 0,0 0 16,132 149-16,-107-135 16,-8 4-16,-1 1 0,1-5 15,7 0-15,-7 0 16,8 0-16,0 0 0,-9-5 15,9 0-15,0 1 0,-9-1 16,9 5-16,0 0 16,-8-5-16,7 5 0,-7-5 15,8 5-15,-9 0 0,-7-4 16,7 4-16,1 0 16,-1-5-16,1 0 0,-9 1 15,9 3-15,-9-3 16,0-6-16,9 6 0,-9-1 15,0 0-15,1 1 0,-1-1 16,8-4-16,-7 9 16,-1-5-16,8-4 0,-7 8 15,-1-3-15,9-1 0,-9 0 16,8 1-16,-7 4 16,-1-5-16,8 0 0,-7 5 15,7-9-15,-7 9 16,-1-10-16,0 1 0,0 0 15,1 4-15,-1-9 0,-8 0 16,8 5-16,0-5 16,-8 4-16,9-4 0,-1 0 15,0 0-15,-8 0 16</inkml:trace>
  <inkml:trace contextRef="#ctx0" brushRef="#br0" timeOffset="33417.3343">15158 11695 0,'0'0'16,"0"0"-16,0 0 0,0 0 15,0 0-15,0 0 0,0 0 16,0 0-16,0 0 16,0 0-16,0 0 0,0 0 15,0 0-15,0 0 0,0 0 16,0 0-16,0 0 16,0 0-16,0 0 0,0 0 15,0 0 1</inkml:trace>
  <inkml:trace contextRef="#ctx0" brushRef="#br0" timeOffset="33558.4297">15415 11658 0,'0'0'16,"0"0"-16,0 0 0,0 0 15,0 0-15,0 0 0,0 0 16,0 0-16,0 0 16,0 0-16,0 0 0,0 0 15,0 0-15,265 0 16,-257 0-16,-8 0 15</inkml:trace>
  <inkml:trace contextRef="#ctx0" brushRef="#br0" timeOffset="33893.6577">15101 11765 0,'0'0'0,"0"0"0,0 0 16,0 0-16,0 0 16,0 0-16,0 0 0,0 0 15,0 0-15,0 0 16,0 0-16,0 0 0,0 0 15,0 0-15,0 0 0,0 0 16,0 0-16,0 0 16,0 0-16,0 0 0,0 0 15,0 0-15,0 0 0,0 0 16,0 0-16,0 0 16</inkml:trace>
  <inkml:trace contextRef="#ctx0" brushRef="#br0" timeOffset="34012.7339">15398 11704 0,'0'0'0,"0"0"0,0 0 15,0 0-15,0 0 0,0 0 16,0 0-16,0 0 16,0 0-16,0 0 0,273 0 15,-248 0-15,-8 0 0,-1 0 16,-16 0 0</inkml:trace>
  <inkml:trace contextRef="#ctx0" brushRef="#br0" timeOffset="34285.9159">15084 11765 0,'0'0'16,"0"0"-16,0 0 0,0 0 16,0 0-16,0 0 0,0 0 15,0 0-15,0 0 0,0 0 16,0 0-16,0 0 16,0 0-16,0 0 0,0 0 15</inkml:trace>
  <inkml:trace contextRef="#ctx0" brushRef="#br0" timeOffset="34355.9639">15398 11718 0,'0'0'0,"0"0"15,0 0-15,0 0 0,0 0 16,0 0-16,0 0 16,0 0-16,0 0 15</inkml:trace>
  <inkml:trace contextRef="#ctx0" brushRef="#br0" timeOffset="38620.8144">11137 10672 0,'0'0'0,"0"0"0,0 0 15,0 0-15,0 0 0,0 0 16,0 0-16,0 0 16,0 0-16,0 0 0,0 0 15,0 0-15,0 0 16,0 0-16,0 0 0,0 0 15,0 0-15,0 0 0,0 0 16,0 0-16,0 0 16,0 0-16,0 0 0,0 0 15,0 0-15,0 0 16,0 0-16,0 0 0,0 0 16,0 0-16,0 0 0,0 0 15,0 0-15,0 0 16,0 0-16,0 0 0,0 0 15,0 0-15,0 0 0,0 0 16,0 0-16,0 0 16,0 0-16,0 0 0,0 0 15,0 0-15,0 0 16,0 0-16,0 0 0,0 0 16,0 0-16,0 0 0,0 0 15,0 0-15,0 0 16,0 0-16,-256 0 0,247 0 15,-7 0-15,8 0 0,-1 0 16,1 0-16,0 0 16,-1 0-16,-7 0 0,8 0 15,8 0 1</inkml:trace>
  <inkml:trace contextRef="#ctx0" brushRef="#br0" timeOffset="39624.4835">10657 10728 0,'0'0'0,"0"0"0,0 0 15,0 0-15,0 0 0,0 0 16,0 0-16,0 0 16,0 0-16,0 0 0,0 0 15,0 0-15,0 0 16,0 0-16,0 0 0,0 0 16,0 0-16,0 0 0,0 0 15,0 0-15,0 0 16,0 0-16,0 0 0,0 0 15,0 0-15,-240 153 0,232-144 16,8 1-16,-8-6 16,0 1-16,-1 4 0,1 1 15,8-1-15,0 0 16,-8 0-16,8 10 0,-9-10 16,9 5-16,0-4 0,-8-6 15,8 10-15,-8-9 16,8 4-16,0 1 0,0-1 15,-8 0-15,8 0 0,0 1 16,0-1-16,0-4 16,-9 4-16,9 0 0,0 1 15,0-1-15,0 0 16,0 1-16,0-1 0,0 0 16,0-4-16,0 4 0,0 0 15,0-4-15,0 0 16,0 4-16,0-4 0,0 4 15,0-4-15,0-1 0,0 1 16,0 0-16,0-1 16,0 1-16,0 4 0,0-4 15,0-1-15,0 6 16,0-1-16,0 0 0,0 5 16,0-9-16,0 4 0,0 1 15,0-1-15,0 5 16,0-5-16,0 0 0,0 1 15,0 4-15,0-5 0,0 0 16,182 1-16,-182-1 16,9-4-16,7 9 0,-8-5 15,1 5-15,-1-5 16,9-4-16,-9-1 0,8 1 16,-7 0-16,7-1 0,-8 1 15,9 0-15,-9-1 16,9 1-16,-9-5 0,9 0 15,-9 0-15,0 5 0,9-5 16,-9 4-16,0 1 16,9-5-16,-9 5 0,0-5 15,1 0-15,7 0 16,-8 0-16,9 0 0,-9 0 16,9 0-16,-9 0 0,9 0 15,-9 0-15,9 0 16,-9 0-16,0 0 0,0 0 15,9 0-15,-9 0 0,0 0 16,1 0-16,-1 0 16,0 0-16,1 0 0,-1 0 15,8 0-15,-7 0 0,-1 0 16,0 0-16,0 0 16,1 0-16,-1 0 0,-8 0 15,17 0-15,-17 0 16,8 0-16,0 0 0,-8 0 15,0 0-15,8 0 0,-8 0 16,0 0-16,0 0 16,0 0-16,0 0 0,9 0 15,-9-103-15,0 103 16</inkml:trace>
  <inkml:trace contextRef="#ctx0" brushRef="#br0" timeOffset="40672.1832">8787 11644 0,'0'0'0,"0"0"0,0 0 15,0 0-15,0 0 16</inkml:trace>
  <inkml:trace contextRef="#ctx0" brushRef="#br1" timeOffset="59607.8439">27851 8169 0,'0'0'15,"0"0"-15,0 0 0,0 0 16,0 0-16,0 0 0,0 0 15,0 0-15,0 0 16,0 0-16,0 0 0,0 0 16,265 0-16,-232 0 0,-8 0 15,8 0-15,0 0 16,0 0-16,9 0 0,-1 0 16,9 0-16,-9 0 15,9 0-15,-1 0 0,-7 0 16,-1 0-16,-8 0 0,8 0 15,1 0-15,-1 0 16,1 0-16,7 0 0,9 0 16,0 0-16,8 0 0,-16 0 15,8 0-15,-17 0 16,9 0-16,-9 0 0,9 0 16,-17 0-16,8 0 15,-8 0-15,1 0 0,-1 0 16,-17 0-16,1 0 0,-1 0 15,-16 0-15,9 0 16,-9 0-16,0 0 0,0 0 16,0 0-16,0 0 15</inkml:trace>
  <inkml:trace contextRef="#ctx0" brushRef="#br1" timeOffset="60840.6651">28290 7685 0,'0'0'0,"0"0"0,0 0 16,0 0-16,0 0 0,0 0 16,0 0-16,0 0 15,0 0-15,0 0 0,0 0 16,0 0-16,0 0 0,0 0 16,0 0-16,0 0 15,0 0-15,0 0 0,0 0 16,0 0-16,0 0 15,0 0-15,0 0 0,0 0 16,0 0-16,0 0 0,0 0 16,0 0-16,0 0 0,0 0 15,0 0-15,0 0 16,0 0-16,0 0 0,0 0 16,0 0-16,0 0 15,0 0-15,0 0 0,0 0 16,0 0-16,-273 121 0,248-102 15,0-10-15,0 10 16,0-10-16,9 10 0,-9-6 16,0 1-16,0 0 15,9 0-15,-9 0 0,9-4 16,-1 4-16,-8 0 0,9-5 16,7 0-16,-7 5 15,-1 0-15,9-9 0,0 4 16,-1 0-16,1-4 0,0 4 15,-9 1-15,17-10 16,-8 0-16,8 4 0,-8 6 16,8-10-16,0 4 15,0-4-15,0 0 0,0 0 16,-9 5-16,9-1 0,0-4 16,0 5-16,0-5 15,0 5-15,0-1 0,0-4 16,0 10-16,0-6 0,0 6 15,0-1-15,0 5 16,0-5-16,0 1 0,0 8 16,0-9-16,0 10 15,141-5-15,-133 0 0,9 0 16,0 0-16,-1 4 0,9 1 16,-9 0-16,1-5 15,0 0-15,7 0 0,-7 0 16,8-1-16,-9 1 0,9 0 15,-8-4-15,-1 4 16,9 0-16,-8 0 0,-9-5 16,8 5-16,-7-5 0,7 0 15,-8 1-15,1-1 16,-1 0-16,0 1 0,9-6 16,-17 1-16,8 0 15,-8 4-15,8-9 0,-8 0 16,0 0-16,0 0 0,0 0 15,0 0-15,0 0 16,9 0-16,-9 0 16</inkml:trace>
  <inkml:trace contextRef="#ctx0" brushRef="#br1" timeOffset="62133.5286">27851 12895 0,'0'0'15,"0"0"-15,0 0 0,0 0 16,0 0-16,0 0 0,0 0 16,0 0-16,290 0 15,-249 0-15,1 0 0,-1 0 16,9 52-16,-1-48 0,1 1 16,8-5-16,0 5 15,-9-5-15,9 4 0,-8 1 16,16-1-16,-8 1 0,8 0 15,9 4-15,-1-9 16,-8 5-16,1-1 0,-1 6 16,-8-6-16,8 1 15,0 0-15,-8-5 0,16 4 16,-16 1-16,9 0 0,-1-1 16,-8 1-16,8 0 15,0-1-15,9 1 0,-9-5 16,8 9-16,-8-4 15,1-1-15,-9 6 0,-9-6 16,1-4-16,-9 0 0,1 0 16,-18 0-16,-7 0 15,-9 0-15,-8 0 0,8 0 16,-8 0 0</inkml:trace>
  <inkml:trace contextRef="#ctx0" brushRef="#br1" timeOffset="63805.6468">28306 12430 0,'0'0'0,"0"0"15,0 0-15,0 0 0,0 0 16,0 0-16,0 0 0,0 0 16,0 0-16,0 0 15,0 0-15,0 0 0,0 0 16,0 0-16,0 0 0,0 0 15,0 0-15,0 0 16,-256 149-16,248-140 0,-9 5 16,-8-4-16,17-1 15,-17 10-15,9-10 0,-1 9 16,0-4-16,1 0 0,-9 0 16,17 0-16,-9 0 15,1-9-15,7 0 0,1 4 16,-8 5-16,7-5 15,1-4-15,8-1 0,-8-4 16,0 5-16,8 0 0,0-5 16,-9 4-16,9-4 15,-8 5-15,8 0 0,0-5 16,-8 4-16,8-4 0,-9 0 16,9 5-16,0-5 15,-8 5-15,8-5 0,0 4 16,0-4-16,0 5 15,-8-5-15,8 0 0,0 0 16,-8 5-16,8-5 0,0 0 16,-9 0-16,9 4 15,-8 1-15,8 0 0,-8-1 16,-1-4-16,1 5 16,0-1-16,8 1 0,-8-5 15,-1 5-15,9-5 0,-8 4 16,8-4-16,0 5 0,-8-5 15,8 0-15,0 0 16,0 0-16,0 0 0,0 0 16,0 0-16,0 0 15,0 0-15,0 5 0,0-5 16,0 0-16,0 0 16,0 0-16,0 0 0,0 0 15,0 0-15,0 0 0,0 0 16,0 0-16,0 0 15,0 4-15,0-4 0,0 0 16,0 0-16,0 0 0,0 0 16,0 5-16,0 0 15,0 9-15,0-5 0,0 10 16,0-1-16,116 5 0,-100 1 16,9 4-16,-8 0 15,-1-1-15,9 1 0,0 10 16,0-11-16,-1 11 0,1-10 15,0 0-15,0-1 16,0-3-16,0 4 0,-1-10 16,1 5-16,0-4 15,0-5-15,-9 5 0,9-5 16,-8 0-16,8-5 0,-9 0 16,1 0-16,-1 5 15,1-4-15,-1-6 0,-7 6 16,7-6-16,1 6 0,-9-6 15,0 6-15,9-6 16,-9 1-16,0 0 0,-8-1 16,9-4-16,-1 5 15,-8-5-15,0 0 0,8 4 16,-8-4-16,0 0 0,0 0 16,0 0-16,0 0 15,0 0-15,0 0 0,0 0 16,0 0-1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39.76109" units="1/cm"/>
          <inkml:channelProperty channel="Y" name="resolution" value="248.18182" units="1/cm"/>
          <inkml:channelProperty channel="T" name="resolution" value="1" units="1/dev"/>
        </inkml:channelProperties>
      </inkml:inkSource>
      <inkml:timestamp xml:id="ts0" timeString="2023-10-24T09:23:44.240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32063 6141 0,'0'0'16,"0"0"-16,0 0 16,0 0-16,0 0 0,0 0 15,0 0-15,0 0 0,0 0 16</inkml:trace>
  <inkml:trace contextRef="#ctx0" brushRef="#br0" timeOffset="166.1093">32592 6136 0,'0'0'16,"0"0"-16,0 0 0,0 0 15,0 0-15,0 0 0,0 0 16,257 0 0,-207 0-16,7 0 0,1 0 15,-8 0-15,8 0 0,-8 0 16,-9 0-16,-8 0 15,17 0-15,-1 0 0,-49 0 16</inkml:trace>
  <inkml:trace contextRef="#ctx0" brushRef="#br0" timeOffset="999.6653">32228 5662 0,'0'0'0,"0"0"0,0 0 16,0 0-16,0 0 0,0 0 15,0 0-15,0 0 16,-149 153-16,125-130 0,-1-4 16,0 4-16,0 0 0,0-13 15,0 4-15,-8 0 0,17-5 16,-17-4-16,24 9 15,-7-10-15,-1 1 0,9 4 16,-8-4-16,16-1 16,-9 1-16,9 4 0,-8-4 15,8-5-15,0 0 16,0 0-16,0 0 0,0 5 16,0-5-16,0 9 0,0 0 15,0-4-15,0 4 0,0-9 16</inkml:trace>
  <inkml:trace contextRef="#ctx0" brushRef="#br0" timeOffset="1268.8447">31939 6192 0,'0'0'0,"0"0"0,0 0 15,0 0-15,0 0 0,0 0 16,0 0-16,0 0 16,165 149-16,-148-135 0,-17 4 15,33 1-15,-17-5 16,1 0-16,0 0 0,-1 4 15,-8-8-15,17 4 0,-8-10 16,-9 6-16,9-6 16,-1 6-16,1-6 0,-17 1 15,24-1-15,-24-4 16,9 5-16,-1-5 0,0 5 16,1-5-16,-9 9 0,0-4 15,0-1-15,0-4 0,0 0 16,0 10-16,0-6 15,0-4 1</inkml:trace>
  <inkml:trace contextRef="#ctx0" brushRef="#br0" timeOffset="2004.338">31434 6043 0,'0'0'0,"0"0"16,0 0-16,0 0 0,0 0 16,0 0-16,0 0 0,0 0 15,0 0-15,0 0 0,0 0 16,0 0-16,0 0 16,0 0-16,0 0 0,0 0 15,281 0 1,-239 0-16,-1 0 15,0 0-15,-7 0 0,7 0 16,0 0-16,9 51 16,-17-46-16,-8-1 0,8 1 15,-8 0-15,0-5 0,-9 4 16,9 6-16,0-10 16,-9 4-16,17 1 0,9 4 31,-17-4-31,24 0 0,-16-1 0,0 1 15,9 0-15,-1-5 0,-16 9 16,25-9-16,-17 9 16,-17-4-16,26-1 0,-26-4 15,26 0-15,-9 0 0,-8 0 16,8 0-16,0 0 16,8 0-16,0 0 0,9 0 15,0 0-15,-1 0 16,-15 0-16,15 5 0,1-5 15,-17 0-15,17 0 0,-9 0 16,9 0-16,-1 0 16,1 0-16,-1 0 0,1 0 15,-8 0-15,-9 0 0,8 0 16,-8 0-16,-8 0 16,0 0-16,-9 0 0,-7 0 15,-1 0-15,8 5 16,-16-5-16</inkml:trace>
  <inkml:trace contextRef="#ctx0" brushRef="#br0" timeOffset="2958.9755">31955 8341 0,'0'0'0,"0"0"0,0 0 0,0 0 15,0 0-15,0 0 0,0 0 16,0 0-16,0 0 16,0 0-16,0 0 0,0 0 15,0 0-15,0 0 16,0 0-16,0 0 0,0 0 16,0 0-16,0 0 0,0 0 15,0 0-15,0 0 16,0 0-16,0 0 0,265 0 15,-240 0-15,0 0 16,0 0-16,-1 0 0,-7 0 16,16 0-16,0 0 0,0 0 15,0 0-15,9 0 16,-9 0-16,16 0 0,-7 0 16,7 0-16,1 0 0,-17 0 15,33 0-15,-24 0 16,7 0-16,1 0 0,8 0 15,-8 0-15,-1 0 0,1 0 16,-17 0-16,0 0 16,8 0-16,1 0 0,-9 0 15,8 0-15,9 0 16,-17 0-16,-33 0 16</inkml:trace>
  <inkml:trace contextRef="#ctx0" brushRef="#br0" timeOffset="4097.7354">32162 7732 0,'0'0'0,"0"0"16,0 0-16,0 0 0,0 0 15,0 0-15,0 0 0,0 0 16,0 0-16,0 0 16,0 0-16,0 0 0,0 0 15,0 0-15,0 0 16,0 0-16,0 0 0,0 0 16,0 0-16,0 0 0,0 0 15,0 0-15,0 0 16,0 0-16,0 0 0,0 0 15,0 0-15,0 0 0,0 0 16,0 0-16,0 0 16,-207 153-16,191-130 0,-9 1 15,0-6-15,0 15 16,0 4-16,1 0 0,-1 1 16,8-6-16,-16-13 0,17-1 15,-17 6-15,16-1 16,-8-9-16,9 0 0,-1-5 15,0 0-15,-7 1 0,7-1 16,1 0-16,-1 1 16,0-10-16,9 4 0,0 1 15,0 4-15,8-4 16,-9-5-16,9 0 0,-8 4 16,8-4-16,0 0 0,-8 0 15,8 5-15,0-5 16,-8 0-16,8 0 0,0 5 15,0-5-15,0 4 0,0-4 16,0 0-16,0 0 16,0 0-16,0 0 0,0 0 15,0 0-15,0 0 16,0 5-16,0 0 0,0-1 16,0 6-16,0-1 0,0 5 15,0 0-15,157 0 16,-132 4-16,-1 1 0,10-5 15,-10 0-15,9 0 0,1 14 16,7-10-16,-16 6 16,16-1-16,-8 5 0,0 0 15,9 0-15,-18-5 16,18 0-16,-17-4 0,0-1 16,-1-4-16,1 5 0,0-5 15,0 5-15,-9-10 16,9 5-16,0-5 0,-8 0 15,-1 1-15,-8-1 16,1-4-16,-1 4 0,17-4 16,-25-1-16,8 1 0,0-5 15,-8 5-15,9-5 16,-9 0-16,0 0 0,0 0 16,0 0-1</inkml:trace>
  <inkml:trace contextRef="#ctx0" brushRef="#br1" timeOffset="10242.8444">31583 9965 0,'0'0'16,"0"0"-16,0 0 0,0 0 15,0 0-15,0 0 0,0 0 16,0 0-16,0 0 0,0 0 15,0 0-15,0 0 16,0 0-16,0 0 0,0 0 16,0 0-16,0 0 0,0 0 15,0 0-15,0 0 16,0 0-16,0 0 0,0 0 16,0 0-16,0 0 15,0 0-15,0 0 0,0 0 16,0 0-16,0 0 0,0 0 15,0 0-15,0 0 16,0 0-16,0 0 0,0 0 16,0 0-16,0 0 15,0 0-15,0 0 0,0 0 16,0 0-16,0 0 0,0 0 16,0 0-16,0 0 15,0 0-15,0 0 0,0 0 16,0 0-16,0 0 0,0 0 15,0 0-15,0 0 16,0 0-16,0 0 0,-265 0 16,240-112-16,1 107 15,-1-4-15,0 0 0,0-1 16,-8 6-16,8-6 0,-8 1 16,8 0-16,-16 4 15,8-4-15,8 4 0,0 5 16,-8-9-16,16 4 0,-16 1 15,9-6-15,-1 6 16,0-6-16,0 10 0,0-4 16,-8-1-16,8 5 15,-8-5-15,0 5 0,0 0 16,0 0-16,8 0 0,0 0 16,-8 0-16,8 0 15,1 0-15,-1 0 0,0 0 16,0 52-16,0-43 0,9-4 15,-17 8-15,8 6 16,0-5-16,0 9 0,-8 1 16,-8-1-16,16-5 15,-8 1-15,8 0 0,-8-1 16,0 1-16,8-1 0,-8 1 16,8 0-16,0-1 15,0 6-15,1-1 0,-1 0 16,0 0-16,8 5 0,1 0 15,-1 0-15,1 5 16,7-1-16,-7 1 0,-1-1 16,9-4-16,0 0 15,-1 0-15,1-5 0,0 1 16,8-6-16,-8 5 0,8-4 16,0 4-16,0-4 15,0 4-15,0-4 0,0 4 16,0-4-16,0 4 0,0 5 15,0 0-15,0 0 16,99-5-16,-82 5 0,7-5 16,-7 5-16,8-5 15,-9 5-15,9-5 0,0-4 16,-9-10-16,9 15 0,8-6 16,0-4-16,-8 0 15,0 0-15,0-5 0,8 5 16,-8-4-16,0-1 0,8 0 15,-8-4-15,-1 0 16,10-1-16,-1 1 0,-9-5 16,10 5-16,-10-1 15,18-4-15,-9 9 0,-8-9 16,8 5-16,8 0 0,-16-1 16,16-4-16,-16 0 15,8 5-15,0-5 0,0 0 16,-8 0-16,8 0 0,-8 0 15,8 0-15,-8 0 16,0 0-16,8 0 0,-8 0 16,8 0-16,-8 0 15,8-51-15,-8 46 0,8-4 16,-8 0-16,8 9 0,-8-10 16,-1 1-16,1 0 15,-8-1-15,-1 6 0,1-1 16,8-4-16,-17 4 0,17 1 15,-17-1-15,9-4 16,-1-1-16,1 1 0,7-10 16,10 1-16,-18-1 15,9-4-15,0 4 0,-9 1 16,9-1-16,-8 0 0,-9 1 16,8-1-16,1 5 15,-9 0-15,1 0 0,-1 0 16,0 5-16,0 0 0,-8-5 15,9 0-15,7 5 16,-7-5-16,-1 0 0,-8 0 16,8 0-16,-8 4 0,8 1 15,-8 0-15,9 4 16,-9 1-16,0-1 0,0 5 16,0-5-16,0 1 15,0-1-15,0 5 0,0-5 16,0-4-16,0 0 0,0-1 15,0-4-15,0 0 16,0 1-16,0-1 0,0-10 16,0 1-16,0 4 0,0 5 15,0-4-15,0-1 16,0 5-16,0 0 0,0-4 16,0-1-16,-91 1 15,82-6-15,1 6 0,0-1 16,-9 0-16,9 5 0,-9-4 15,9 4-15,-8-5 16,-1 1-16,0-1 0,1 0 16,-1 6-16,-7-6 0,-1 0 15,0-4-15,-16 0 16,-9-10-16,0 15 0,-8-15 16,-8 5-16,0 5 15,66 23-15</inkml:trace>
  <inkml:trace contextRef="#ctx0" brushRef="#br1" timeOffset="11212.4936">31326 12235 0,'0'0'0,"0"0"16,0 0-16,0 0 0,0 0 15,0 0-15,0 0 0,0 0 16,0 0-16,0 0 0,0 0 15,0 0-15,0 0 16,0 0-16,0 0 0,0 0 16,0 0-16,0 0 15,0 0-15,0 0 0,0 0 16,0 0-16,0 0 0,0 0 16,0 0-16,0 0 15,0 0-15,0 0 0,0 0 16,0 0-16,0 0 0,0 0 15,0 0-15,0 0 16,0 0-16,0 0 0,0 0 16,0 0-16,0 0 15,0 0-15,0 0 0,0 0 16,0 0-16,0 0 0,0 0 16,-289-61-16,256 61 15,0-4-15,0 4 0,-1 0 16,1 0-16,0 0 0,-8 0 15,8 0-15,0 0 16,0 0-16,-9 0 0,9 51 16,0-42-16,0-4 15,0 4-15,0 0 0,8 1 16,0-1-16,0 5 0,-8 0 16,8 9-16,1 0 15,-10 1-15,10 4 0,-9 4 16,8 10-16,0-5 0,0 10 15,8-1-15,-7-4 16,7 0-16,9-9 0,-9-1 16,9-4-16,0 0 15,-1-9-15,1 4 0,8 0 16,0 0-16,0-23 16</inkml:trace>
  <inkml:trace contextRef="#ctx0" brushRef="#br1" timeOffset="12081.073">30143 13142 0,'0'0'15,"0"0"-15,0 0 0,0 0 16,0 0-16,0 0 0,0 0 16,141 144-16,-116-130 15,0 5-15,-1-1 0,9 1 16,-8-5-16,8 4 0,0-4 16,1 5-16,-1-5 15,-9 0-15,10-5 0,7 5 16,-8-4-16,0-1 0,0 0 15,0 0-15,9 1 16,-1-1-16,0-4 0,-7 4 16,7 0-16,9-4 0,-1 0 15,-7-5-15,-1 4 16,9-4-16,-1 5 0,-7-5 16,-1 0-16,-8 0 15,8 0-15,-16 0 0,8 0 16,-8 0-16,-8 0 15,8 0-15,-9 0 0,1 0 16,-1 0-16,1 0 0,-1 0 16,1 0-16,-9 0 0,9 0 15,-1 0-15,-7 0 16,-1 0-16,-8-102 0,8 92 16,0 6-16,-8-6 15,9 6-15,-9-6 0,0 1 16,8-5-16,-8 0 0,8 0 15,-8-9-15,0 9 16,8-5-16,-8 1 0,9-5 16,-9-1-16,8 6 0,-8-6 15,0 6-15,8-5 16,-8 9-16,9-5 0,-9 0 16,0 5-16,8 0 15,-8 0-15,0-4 0,0 9 16,8-1-16,-8-4 15,0 5-15,0 0 0,0-5 16,0 4-16,0 6 0,0-10 16,0 5-16,0-5 15,8 4-15,-8-4 0,0 0 16,0 0-16,0 0 0,0 0 16,0-4-16,0-1 15,0 5-15,0-4 0,0-6 16,0 6-16,0-5 0,0 4 15,0-4-15,0 4 16,0 0-16,0 1 0,-91 4 16,83 0-16,0-5 15,0 5-15,-9-4 0,9 8 16,-9-8-16,1 4 0,7 0 16,-16 0-16,9-5 15,-1 1-15,-7 4 0,-1-5 16,0 1-16,-8-1 15,0 0-15,-9 5 0,1-4 16,0-1-16,-17 1 0,0 4 16,-8-14-16,-9 18 15,-8 1-15,83 9 16</inkml:trace>
  <inkml:trace contextRef="#ctx0" brushRef="#br1" timeOffset="13752.1894">31599 14621 0,'0'0'0,"0"0"0,0 0 16,0 0-16,0 0 0,0 0 16,0 0-16,0 0 15,0 0-15,0 0 0,0 0 16,0 0-16,0 0 0,0 0 16,0 0-16,0 0 15,0 0-15,0 0 0,0 0 16,0 0-16,0 0 15,0 0-15,0 0 0,0 0 16,0 0-16,0 0 0,0 0 16,0 0-16,0 0 15,0 0-15,0 0 0,-264 0 16,239-69-16,-8 64 16,0 0-16,0-4 0,-9 4 15,1 1-15,-9-1 0,9 0 16,-9 1-16,9 4 0,-1 0 15,1-5-15,-17 5 16,0 0-16,0 0 0,0 0 16,0 0-16,9 0 15,-1 0-15,-8 0 0,9 0 16,-1 56-16,0-42 0,1 4 16,-1-4-16,9 0 15,-9 5-15,9-1 0,-9 6 16,9-1-16,8 5 15,-1 0-15,1 4 0,9 1 16,-1 9-16,0 4 0,0-4 16,9 0-16,-9 0 15,0-5-15,8 0 0,9-9 16,-9 0-16,9-5 0,8 1 16,-8-1-16,8 0 15,0 5-15,0-9 0,0 13 16,0 1-16,0 9 0,66-5 15,-49 5-15,-1-5 16,17-4-16,0-1 0,-8 1 16,8-5-16,0 0 0,1-5 15,-10 0-15,9 0 16,-8-4-16,8 0 0,-8-1 16,8 5-16,-8-4 15,8-5-15,0 9 0,0-9 16,17 0-16,-9 0 0,9 0 15,-9 0-15,9-5 16,-9-4-16,9 4 0,-9-4 16,1 4-16,-1-9 0,1 5 15,-9 4-15,8-9 16,0 0-16,-7 0 0,7 0 16,0 0-16,1 0 15,-9 0-15,8 0 0,0 0 16,-7 0-16,7-60 0,-8 50 15,0-4-15,0 1 16,0-1-16,0 0 0,1 0 16,-1 0-16,0 0 15,0-5-15,0 1 0,0-6 16,0 1-16,0 0 0,-8 0 16,8-1-16,0-4 15,0-9-15,-8 5 0,0-1 16,0 5-16,0 0 0,-1 0 15,1 0-15,0 10 16,-17-6-16,9 1 0,-9 5 16,0 4-16,1 0 15,-9 4-15,0 1 0,8 0 16,-8 4-16,0-4 0,0 0 16,0 4-16,0 0 15,0-4-15,0-5 0,0 5 16,0-1-16,0-8 15,0 4-15,0-9 0,0-1 16,0 1-16,0 0 0,0-10 16,-99 5-16,99-4 15,-17 4-15,9 0 0,-9 0 16,1 0-16,8 0 0,-1 0 16,-7 0-16,-1-4 15,1-1-15,-9 5 0,8 0 16,-16-4-16,0 4 15,0-5-15,0 1 0,-9 4 16,9 0-16,-8 9 0,0-9 16,-1 10-16,1-1 15,0 5-15,-9 0 0,0 0 16,-8 5-16,0 4 0,-8-9 16,8 14-16,-8-9 15,8 4-15,-25-8 0,83 13 16</inkml:trace>
  <inkml:trace contextRef="#ctx0" brushRef="#br2" timeOffset="115011.8689">21182 3796 0,'0'0'0</inkml:trace>
  <inkml:trace contextRef="#ctx0" brushRef="#br2" timeOffset="115149.9601">21108 3722 0,'0'0'16,"0"0"-16,0 0 0,0 0 15,0 0-15,0 0 16</inkml:trace>
  <inkml:trace contextRef="#ctx0" brushRef="#br2" timeOffset="115278.0485">21075 3777 0,'0'0'0,"0"0"16,0 0-16,0 0 0,0 0 15,0 0-15,0 0 16</inkml:trace>
  <inkml:trace contextRef="#ctx0" brushRef="#br2" timeOffset="128502.8843">3260 9416 0,'0'0'0,"0"0"0,0 0 0,0 0 0,0 0 0,0 0 16,0 0-16,0 0 0,0 0 0,0 0 15</inkml:trace>
  <inkml:trace contextRef="#ctx0" brushRef="#br2" timeOffset="130380.1441">2606 9681 0,'0'0'0,"0"0"15,0 0-15,0 0 0,0 0 16,0 0-16,-91 149 0,83-131 16,-8 6-16,7-6 15,-7 5-15,7-9 0,1 5 16,-8 4-16,7-4 15,1 4-15,0-9 0,0 5 16,-1 4-16,1-4 0,0-1 16,8 1-16,-9-1 15,1 20-15,8-20 0,-8 10 16,0 5-16,8 4 0,0 9 16,-9-18-16,1 10 15,8-1-15,0-14 0,-8 0 16,0 5-16,8-5 15,-9 1-15,9 4 0,0-10 16,0 6-16,0-1 0,0 9 16,0-8-16,0 4 15,0 9-15,0-9 0,0 0 16,0 9-16,0 5 0,0-5 16,0-14-16,0 0 15,0-4-15,0 9 0,91-5 16,-82-4-16,7 4 15,1 0-15,-1-4 0,1-1 16,-1 1-16,-7-5 0,7 5 16,1-5-16,-1 9 15,-8-5-15,17-4 0,-16 5 16,7 0-16,1 4 0,-1-18 16,1 22-16,-1-13 15,1 5-15,-1-5 0,-7 0 16,16 5-16,-9 8 15,1 1-15,7-9 0,1 0 16,0-5-16,8 0 16,-8-5-16,0-9 0,8 4 15,0 6-15,0-10 0,-8 4 16,-9 1-16,1 0 0,0-5 16,7 9-16,-7-9 15,0 0-15,-1 0 0,1 5 16,7 4-16,1-9 15,0 0-15,0 0 0,0 0 16,8 0-16,0 0 0,8 0 16,-8 0-16,0 0 15,9 0-15,-9-51 0,-8 42 16,8-5-16,-8 0 0,0 0 16,-1-5-16,1 0 15,-8 5-15,-1-4 0,1-1 16,8 5-16,-9-4 15,1-1-15,-9 14 0,9-9 16,-1 1-16,1 3 16,-1 6-16,1-10 0,-1 9 15,9-9-15,-8 0 0,7 5 16,1-10-16,0 10 0,0-10 16,8 1-16,-8-1 15,0 0-15,0-4 0,-9 5 16,9-6-16,-9 10 0,-7-9 15,16 4-15,-17-13 16,8 9-16,-7 4 0,7-4 16,-8-1-16,1 11 15,-1-1-15,0 0 0,1 0 16,-1-5-16,0 5 0,-8 5 16,8-5-16,-8 5 15,9-5-15,-9 4 0,8-4 16,-8 5-16,0-5 0,8 5 15,-8-1-15,0 1 16,8 0-16,-8 0 0,0-1 16,9 6-16,-9-6 15,0 1-15,0 0 0,0 4 16,0 0-16,0-4 0,0 4 16,0 1-16,0-6 15,0 1-15,0 0 0,0 0 16,0-1-16,0 1 0,0-5 15,0 5-15,0-5 16,0 0-16,0 0 0,0 5 16,0-1-16,0-4 15,0 10-15,0-10 0,0 0 16,0 4-16,0 1 0,0 0 16,0-1-16,0-3 15,0 3-15,0-4 0,0 5 16,0-5-16,0 5 15,0-5-15,0 0 0,0 4 16,0-3-16,0-1 0,0 4 16,0 1-16,0-5 15,0 5-15,0-5 0,0 0 16,0 0-16,0-5 0,-141 1 16,133-1-16,-9 5 15,17-5-15,-8 5 0,0-4 16,-1 4-16,1 5 0,0-1 15,0 1-15,-1-5 16,1 5-16,0-5 0,0 4 16,-9-3-16,0 3 15,9-4-15,-8 10 0,7-6 16,-7-4-16,-1 0 0,1 10 16,7-6-16,1 6 15,-8-6-15,-1 1 0,0-5 16,9 5-16,-8 4 15,-1-4-15,1 0 0,-1-5 16,-8 0-16,9-5 0,-1 5 16,-8 0-16,9 5 15,-9 0-15,8-5 0,1 4 16,-1 6-16,1-6 0,-1 1 16,-8 9-16,9-9 15,-1-1-15,-8 1 0,9 5 16,-1-1-16,-8-4 15,-8 4-15,9-4 0,-10 4 16,1-4-16,0 4 0,-8 0 16,8 1-16,0 4 15,-9 0-15,9 0 0,8 0 16,-8 0-16,9 0 0,7 0 16,-8 0-16,9 0 15,7 0-15,-7 0 0,-1 0 16,9 0-16,0 0 15,-9 0-15,1 0 0,-1 0 16,-8 83-16,9-59 0,-9 8 16,8-4-16,-8 0 15,9 0-15,-1 5 0,1-10 16,-1 0-16,1-4 16,-1 4-16,1-4 0,-1 4 15,-8 0-15,25-23 16</inkml:trace>
  <inkml:trace contextRef="#ctx0" brushRef="#br2" timeOffset="157563.3082">12354 10942 0,'0'0'0</inkml:trace>
  <inkml:trace contextRef="#ctx0" brushRef="#br2" timeOffset="159157.3782">11435 9155 0,'0'0'0,"0"0"0,0 0 16,0 0-16,0 0 0,0 0 15,0 0-15,0 0 0,0 0 16,0 0-16,0 0 16,0 0-16,0 0 0,0 0 15,0 0-15,0 0 0,0 0 16,0 158-16,0-134 15,0-15-15,0-4 0,0 9 16,0-5-16,0 9 0,0-4 16,0 0-16,0 0 15,0 0-15,0 5 0,0-1 16,0 1-16,0 0 16,0-1-16,0 6 0,0-1 15,0 0-15,0 0 0,0-4 16,0 4-16,0 0 15,0 1-15,0-10 0,0 4 16,0 1-16,0 9 16,0-14-16,0-5 0,0 14 15,0-4-15,0-5 0,0 0 16,0-10-16,0 6 16,0-6-16,0 6 0,0-1 15,0 5-15,0-9 16,0-1-16,0 6 0,0-1 15,0 5-15,0-9 0,0-5 16</inkml:trace>
  <inkml:trace contextRef="#ctx0" brushRef="#br2" timeOffset="160071.986">10980 10160 0,'0'0'0,"0"0"16,0 0-16,0 0 0,0 0 15,0 0-15,0 0 0,0 0 16,0 0-16,0 0 16,0 0-16,0 0 0,0 0 15,0 0-15,0 0 16,0 0-16,0 0 0,0 0 15,0 0-15,0 0 0,0 0 16,0 0-16,0 0 16,0 0-16,0 0 0,0 0 15,0 0-15,0 0 0,0 0 16,256 0-16,-231 0 16,0 0-16,0 0 0,8 0 15,0 0-15,0 0 16,0 0-16,0 0 0,1 0 15,-10 0-15,9 0 0,-8 0 16,-8 0-16,-1 0 16,1 0-16,-1 0 0,9 0 15,-8 0-15,-1 0 0,1 0 16,-1 0-16,-7 0 16,7 0-16,1 0 0,-1 0 15,1 0-15,-9 0 16,1 0-16,7 0 0,-8 0 15,1 0-15,-1 0 0,0 0 16,0 0-16,9 0 16,-17 0-16,8 0 0,1 0 15,-1 0-15,-8 0 16</inkml:trace>
  <inkml:trace contextRef="#ctx0" brushRef="#br2" timeOffset="161804.1432">11137 10472 0,'0'0'16,"0"0"-16,0 0 0,0 0 15,0 0-15,0 0 0,0 0 16,0 0-16,0 0 15,0 0-15,0 0 0,0 0 16,0 0-16,0 0 16,0 0-16,0 0 0,0 0 15,0 0-15,0 0 0,0 0 16,0 0-16,0 0 16,0 0-16,0 0 0,0 0 15,0 144-15,0-130 16,0 9-16,0-4 0,0 13 15,0-4-15,0 5 0,0 4 16,91 5-16,-83-5 16,1 5-16,7-5 0,-7-9 15,-1-5-15,8 1 0,-7-6 16,7-4-16,-8-5 16,9-4-16,-9 4 0,9-9 15,-9 0-15,9 0 16,-9 0-16,9 0 0,-9 0 15,17 0-15,-9 0 0,-8 0 16,9 0-16,0 0 16,-1-74-16,1 60 0,-9 9 15,17-13-15,-17-6 16,0 11-16,1-1 0,-1 4 16,8-4-16,-7 5 0,-9-5 15,8 0-15,0 5 16,-8-5-16,8 5 0,-8-1 15,0-4-15,0 5 0,0 0 16,0-1-16,9-4 16,-9 5-16,0 0 0,0 4 15,0-4-15,0-5 16,0 5-16,0-1 0,8-4 16,-8 5-16,0 0 0,0-1 15,8 6-15,-8-10 16,0 5-16,0-5 0,0 4 15,0 6-15,0-6 16,0 1-16,0-5 0,0 9 16,0-4-16,0-5 0,0 5 15,0 0-15,0 9 16,0 0-16,0 0 0,0-5 16,0 0-16,0 5 0,0 0 15,0 0-15,0 0 16,0 0-16,0 0 0,0 0 15,0 0-15,0-4 0,0 4 16,0 0-16,0 0 16,0 0-16,0 0 0,0 0 15,0 0-15,0 0 16,0 0-16,0 0 0,0 0 16,0 0-16,0 0 0,0 0 15,0 0-15,0 0 16,0 0-16,0 0 0,0 0 15,0 0-15,0 0 0,0 0 16,0 0-16,0 0 16,0 111-16,0-97 0,0 0 15,0 5-15,0-5 16,0 9-16,0-9 0,0 5 16,0-1-16,0 1 0,0 4 15,0-4-15,0-1 16,0 1-16,0-5 0,0 4 15,0 1-15,0 0 0,0-5 16,0 4-16,0-4 16,0 0-16,0 0 0,0-5 15,0 5-15,0 0 16,0-4-16,0 3 0,0 1 16,0-4-16,0 4 15,0 0-15,0 0 0,0 0 16,0 0-16,0 4 0,0-4 15,0 5-15,0-1 16,0 1-16,0-5 0,-107 9 16,107-4-16,0 4 0,0-4 15,0 4-15,-9 0 16,9-4-16,0 4 0,-8-4 16,8 4-16,0-5 0,0 6 15,0-1-15,0 0 16,0-4-16,0-5 0,-8 4 15,8-4-15,0 5 0,0-5 16,0 0-16,0-5 16,-8 10-16,8-5 0,0 0 15,0 4-15,0-4 16,-9 0-16,9 0 0,0 0 16,0 0-16,0-5 0,0 5 15,0-4-15,0 4 16,0-10-16,-8 1 0,8-5 15,0 5-15,0-5 0,0 0 16,0 0-16,-8 0 16,0 0-16,8 0 15</inkml:trace>
  <inkml:trace contextRef="#ctx0" brushRef="#br2" timeOffset="164037.636">13131 9839 0,'0'0'16,"0"0"-16,0 0 16,0 0-16,0 0 0,0 0 15,0 0-15,0 0 16,0 0-16,0 0 0,0 0 15,0 0-15,0 0 0,0 0 16,0 0-16,0 0 16,0 0-16,0 0 0,0 0 15,0 0-15,0 0 16,0 0-16,0 0 0,0 0 16,0 0-16,0 0 0,0 0 15,0 0-15,0 0 16,0 0-16,0 0 0,0 144 15,0-125-15,0-1 0,0 1 16,-91 0-16,83 4 16,-9-4-16,9 8 15,-8-3-15,7-1 16,1-4-16,-8 4 0,7 14 16,-7-14-16,7 10 0,-7 4 15,8-9-15,-9 0 16,9 0-16,-9 0 0,9-5 15,0 0-15,-9 1 16,9-1-16,0 0 0,-1-4 16,1 4-16,0-4 0,-1-1 15,1 5-15,0-4 16,0 0-16,8-5 0,-9 4 16,1 1-16,0-1 0,0-4 15,8 0-15,-9-4 16,-7 8-16,7-4 0,9 9 15,-16 15-15,16-38 16</inkml:trace>
  <inkml:trace contextRef="#ctx0" brushRef="#br2" timeOffset="164816.1569">12486 10058 0,'0'0'0,"0"0"0,0 0 16,0 0-16,0 0 0,0 0 15,0 0-15,0 0 16,0 0-16,0 0 0,0 0 16,265 153-16,-241-134 15,-7 9-15,8-5 0,0 5 16,0 4-16,-1-4 0,1-4 15,0-1-15,0 0 16,8-4-16,-8-1 0,0 1 16,8-5-16,-9 0 0,10 0 15,-10 0-15,1-5 16,0 5-16,0 0 0,-9-5 16,9 5-16,0 0 15,-8 0-15,-1 5 0,1-5 16,8 0-16,-17 0 0,8-5 15,1 10-15,-9-10 0,9-4 16,-9 4-16,9-9 16,-9 9-16,-8-4 0,16-1 15,-16-4 1</inkml:trace>
  <inkml:trace contextRef="#ctx0" brushRef="#br2" timeOffset="171745.788">3095 11142 0,'0'0'0,"0"0"0,0 0 0,0 0 0,0 0 0,0 0 16</inkml:trace>
  <inkml:trace contextRef="#ctx0" brushRef="#br2" timeOffset="173788.1547">22043 11081 0,'0'0'0,"0"0"0,0 0 0,0 0 16,0 0 0</inkml:trace>
  <inkml:trace contextRef="#ctx0" brushRef="#br2" timeOffset="174407.5659">22349 10797 0,'0'0'16,"0"0"-16,0 0 0,0 0 15,0 0-15,0 0 0,0 0 16</inkml:trace>
  <inkml:trace contextRef="#ctx0" brushRef="#br2" timeOffset="187571.3677">21042 9490 0,'0'0'0,"0"0"15,0 0-15,0 0 0,0 0 0,0 0 0,0 149 0,0-149 0,0 19 0,0 8 0,0 6 16,0 4-16,0 0 0,0-4 16,0-5-16,0 0 15,0-5-15,0-4 0,0 4 16,0-9-16,0 0 16,0 0-16,0 0 0,0 0 15,0-5-15,0 0 0,0 5 16,0-4-16,0-1 15,0 5-15,0-5 0,0 1 16,0-6-16,0 5 0,0 1 16,0 4-16,0-5 15,0 0-15,0 1 0,0 4 16,0-5-16,0 5 16,0-5-16,0 5 0,0 5 15,0-10-15,0 14 0,0-13 16,0 8-16,0 1 15,0-5-15,0 0 0,0 0 16,0-5-16,0 10 16,0-15-16,0-4 0,0 5 15,0-5-15,0 0 16</inkml:trace>
  <inkml:trace contextRef="#ctx0" brushRef="#br2" timeOffset="188678.1062">20330 10867 0,'0'0'0,"0"0"0,0 0 15,0 0-15,0 0 0,0 0 16,0 0-16,0 0 15,0 0-15,0 0 0,0 0 16,0 0-16,0 0 16,0 0-16,0 0 0,0 0 15,0 0-15,0 0 0,0 0 16,0 0-16,0 0 16,0 0-16,0 0 0,0 0 15,0 0-15,0 0 0,0 0 16,0 0-16,0 0 15,0 0-15,0 0 0,0 0 16,0 0-16,0 0 16,0 0-16,0 0 0,0 0 15,0 0-15,0 0 0,0 0 16,0 0-16,0 0 16,0 0-16,265 0 0,-240 0 15,-1 0-15,-7 0 0,8 0 16,0 0-16,-9 0 15,9 0-15,-9 0 0,9 0 16,-8 0-16,8 0 16,-1 0-16,-7 0 0,8 0 15,0 0-15,-1 0 0,-7 0 16,8 0-16,0 0 16,0 0-16,-9 0 0,9 0 15,-9 0-15,9 0 0,-8 0 16,-1 0-16,1 0 15,-1 0-15,1 0 0,8 0 16,-9 0-16,1 0 16,-9 0-16,9 0 0,8 0 15,-9 0-15,1 0 0,-1 0 16,1 0-16,-1 0 16,1 0-16,-1 0 0,1 0 15,-9 0-15,0 0 0,1 0 16,-1 0-16,-8 0 15,0 0-15,0 0 0,0 0 16,0 0-16,8 0 16,1 0-16,-9 0 15</inkml:trace>
  <inkml:trace contextRef="#ctx0" brushRef="#br2" timeOffset="197928.2871">20603 10997 0,'0'0'0,"0"0"0,0 0 0,0 0 0,0 0 0,0 0 0,0 0 16,0 0-16,0 0 15,0 0-15,0 0 0,0 0 16,0 0-16,0 0 0,0 0 16,0 0-16,0 0 15,0 0-15,0 0 0,0 0 16,0 0-16,0 0 15,0 0-15,0 0 0,0 0 16,0 0-16,0 0 0,0 0 16,0 0-16,0 145 15,0-136-15,0 5 0,0 0 16,0 0-16,0 0 0,0-5 16,0 5-16,0 0 15,0-5-15,0 5 0,0-5 16,0 5-16,0 0 15,0 5-15,0-5 0,0 0 16,0 5-16,0-6 0,0 6 16,0 0-16,-91 4 15,83 0-15,8 0 0,-9-4 16,9 0-16,0 4 0,-8-4 16,0 4-16,8-5 15,-8 1-15,8-5 0,0 0 16,-9 0-16,1 5 15,8-6-15,-8 1 0,8 0 16,0 0-16,-9-4 0,9 8 16,-8-4-16,8 0 15,0 0-15,-8 5 0,8-5 16,-8 4-16,8 1 16,0 0-16,-9-6 0,9 6 15,-8 0-15,8-1 0,-8 6 16,8-10-16,-8-1 15,8-3-15,0 4 0,0-5 16,0 0-16,0-9 0,0 0 16</inkml:trace>
  <inkml:trace contextRef="#ctx0" brushRef="#br2" timeOffset="200171.7889">21331 11049 0,'0'0'0,"0"0"16,0 0-16,0 0 15,0 0-15,0 0 0,0 0 16,0 0-16,0 0 0,0 0 16,0 0-16,0 0 15,0 0-15,0 0 0,0 0 16,0 0-16,0 0 16,0 0-16,0 0 0,0 0 15,0 0-15,0 0 0,0 0 16,0 0-16,0 0 15,0 0-15,0 0 0,0 0 16,0 0-16,0 0 0,0 0 16,0 0-16,0 0 15,0 0-15,0 0 0,0 0 16,0 0-16,0 0 16,0 0-16,0 0 0,0 0 15,0 0-15,0 0 0,0 153 16,0-139-16,0 0 15,0 0-15,0 0 0,0 0 16,-182 0-16,174 0 0,0 0 16,-1 0-16,9 0 15,-8-5-15,8 0 0,-8 1 16,-1-1-16,9 0 16,-8 0-16,8 1 0,-8-1 15,8 0-15,0-4 0,0 4 16,-8 5-16,8-4 15,0 8-15,-9 1 0,9-1 16,-8-8-16,0 4 0,8 14 16,-8-14-16,-1 4 15,1 1-15,8-1 0,-8-8 16,-1 4-16,1 0 16,8-5-16,0 0 0,-8 5 15,0-5-15,8 1 0,0-6 16,0 10-16,0-9 15,-9 4-15,9 1 0,0-6 16,-8 6-16,8-1 0,0-4 16,0 8-1,0 1-15,0-4 0,0-1 16,0 0-16,-8 5 16,8-4-16,0-1 0,0 5 15,0 0-15,0-5 0,0 5 16,0-5-16,0 10 15,0-10-15,0 1 0,0-1 16,0 5-16,0-5 0,0 10 16,0-5-16,0-5 15,0 10-15,0-5 0,0-5 16,0-4-16,0-1 0,0 1 16,0 4-16,0 5 15,0-9-15,0 4 0,0-4 16,0-1-16,0 1 15,0 0-15,0 4 0,0-9 16,0 0-16,0 5 0,182-1 16,-174-4-16,9 0 15,-9 0-15,0 0 0,0 0 16,9 5-16,0-5 16,-9 0-16,0 0 0,0 0 15,1 0-15,-1 0 0,-8 0 16,0 0-16,16 0 15,-16 0-15,0 0 0,0 0 16,9 0-16,-1 0 0,0 0 16,-8 0-16,9 0 15,-9 0-15,8 0 0,0 0 16,-8 0-16,0 0 16,8 0-16,-8 0 0,9 0 15,-9 0-15,0 0 0,0 0 16,0 0-16,8-102 15,-8 97-15,0 5 0,0 0 16,0-9-16,0 4 16,8 5-16,-8-9 0,0-1 15,8 6-15,-8-1 0,0 0 16,9 1-16,-9-6 16,0 6-16,0 4 0,0-9 15,0 9-15,0-5 0,0 5 16,0 0-16,0-5 15,8 5-15,-8 0 0,0-4 16,0-1-16,0-4 16,0 4-16,0 0 0,0 1 15,0-1-15,0 0 0,0 1 16,0-1-16,0 5 16,0 0-16,0-5 0,0 1 15,0 4-15,0-5 0,0 5 16,0-5-16,0 5 15,0-4-15,0-1 0,0 5 16,0-5-16,0 5 16,0-4-16,0-1 0,0 5 15,0 0-15,0-4 0,0-1 16,0 5-16,0 0 16,0-5-16,0 1 0,0 4 15,0-5-15,0 5 0,0 0 16,0 0-16,0-5 15,0 5-15,0 0 0,0-4 16,0 4-16,0-5 16,0 5-16,0-9 0,0 9 15,0-5-15,0 0 0,0 5 16,0-4-16,0-1 16,0 5-16,0-9 0,0 9 15,0-5-15,0 5 0,0-5 16,0 5-16,0-4 15,0 4-15,0 0 0,0-5 16,0 0-16,0 1 16,0-1-16,0 5 0,0-9 15,0 4-15,0 5 0,0-9 16,-182 4-16,174 5 16,8-9-16,-9 4 0,9 5 15,-8-4-15,0-1 0,0 0 16,-1 1-16,1-1 15,0 0-15,0 1 0,-1-1 16,1 0-16,0 1 16,8 4-16,-9 0 0,1-5 15,8 5-15,-8-5 0,8 1 16,-8 4-16,8 0 16,0 0-16,0 0 0,0 0 15,0 0-15,0 0 0,0 0 16,0 0-16,0 0 15,0 0-15,0 0 0,0 0 16,0 0-16,0 0 16,0 0-16</inkml:trace>
  <inkml:trace contextRef="#ctx0" brushRef="#br2" timeOffset="201739.8347">21017 11765 0,'0'0'0,"0"0"0,0 0 15,0 0-15,0 0 16,0 0-16,0 0 0,0 0 15,0 0-15,0 0 0,0 0 16,0 0-16,0 0 16,0 0-16,0 0 0,0 0 15,0 0-15,0 0 0,0 0 16,0 0-16,0 0 16,0 0-16,0 0 0,0 0 15,0 0-15,0 0 16,0 0-16,0 0 0,0 0 15,0 0-15,0 0 0,0 0 16,0 0-16,0 0 16,0 0-16,0 0 0,0 0 15,0 0-15,0 0 0,0 0 16,0 0-16,0 0 16,0 0-16,0 0 0,0 0 15,0 0 1</inkml:trace>
  <inkml:trace contextRef="#ctx0" brushRef="#br2" timeOffset="213586.7529">22589 10141 0,'0'0'0,"0"0"0,0 0 0,0 0 16,0 0-16,0 145 0,-91-122 0,74-5 15,9 1-15,0 4 0,-1-4 16,1 4-16,-8-4 16,7-10-16,1 14 0,0-4 15,-1 0-15,1-1 0,0 1 16,0 4-16,-1-4 15,-7-1-15,8 1 0,-1 0 16,1 4-16,0-5 16,-9 6-16,17-6 0,-8 1 15,0 4-15,-9-4 0,9-1 16,8-4-16,-8 10 16,-1-11-16,9 6 0,-8 0 15,0-1-15,-1 1 0,1 4 16,0-4-16,0 4 15,-1-9-15,9 5 0,-16-1 16,16 5-16,-8-4 16,-9 0-16,17-5 0,-8 4 15,-1 1-15,1-1 0,0-4 16,8-14 0</inkml:trace>
  <inkml:trace contextRef="#ctx0" brushRef="#br2" timeOffset="214572.4162">21968 10183 0,'0'0'0,"0"0"15,0 0-15,0 0 0,0 0 16,0 0-16,0 0 0,0 0 16,0 0-16,0 0 15,0 0-15,0 0 0,0 0 16,0 0-16,0 0 16,0 0-16,0 0 0,0 0 15,0 0-15,0 0 0,0 0 16,0 0-16,0 0 15,0 0-15,0 0 0,0 0 16,0 0-16,0 0 16,0 0-16,0 0 0,0 0 15,0 0-15,0 0 0,0 0 16,0 0-16,0 0 16,0 0-16,0 0 0,0 0 15,0 0-15,0 149 0,91-135 16,-74 5-16,-1-1 15,-7 1-15,7 0 0,9-1 16,-8 1-16,-1-1 16,1 1-16,7 4 0,-7-4 15,0-5-15,7 4 0,1-4 16,-17 5-16,17-5 16,-8 5-16,-1-10 0,1 5 15,-1 0-15,-7-5 16,7 5-16,-7-5 0,7 5 15,1-4-15,-9 4 0,9-5 16,-1 0-16,-8 0 16,1 5-16,7-4 0,-8-1 15,9 0-15,0 1 0,-9 4 16,8-1-16,-7 1 16,7 0-16,1 0 0,-9 0 15,0-4-15,9 4 16,-1 0-16,-7-1 0,7 6 15,9-5-15,-8 0 0,-1 0 16,1 0-16,-1 0 16,9 0-16,-8 4 0,7-4 15,-7 10-15,-17-24 16</inkml:trace>
  <inkml:trace contextRef="#ctx0" brushRef="#br2" timeOffset="216423.6501">22754 9365 0,'0'0'16,"0"0"-16,0 0 0,0 0 15,0 0-15,0 0 16,0 0-16,0 0 0,0 0 15,0 0-15,0 0 0,0 0 16,0 0-16,0 0 16,0 0-16,0 0 0,0 0 15,0 0-15,0 0 0,0 0 16,0 0-16,0 0 16,0 0-16,0 0 0,0 0 15,0 0-15,0 0 0,0 0 16,0 0-16,0 0 15,0 0-15,0 0 0,0 0 16,0 0-16,0 0 16,0 0-16,0 0 0,0 0 15,0 0-15,0 0 0,0 0 16,0 0-16,0 0 16,0 0-16,0 0 0,0 0 15,199-149-15,-191 149 0,17-10 16,-8 10-16,-1-9 15,-8 9-15,9-9 0,-9 4 16,9 0-16,-9 1 16,0 4-16,1 0 0,-1 0 15,0-5-15,0 5 0,-8 0 16,0 0-16,0 0 16,0 0-16,9 0 0,-9 0 15,0 0-15,0 0 16,0 0-16,0 0 0,8 0 15,-8 0-15,8 0 0,-8 0 16,0 0-16,8 0 16,-8 0-16,0 0 0,0 0 15,9 0-15,-9 112 16,0-98-16,0 4 0,0-4 16,0 10-16,0-10 0,0 4 15,0-4-15,0 5 0,0-5 16,0 0-16,0-5 15,0 0-15,0 1 0,0-1 16,0-5-16,0 6 16,0-10-16,0 9 0,0-9 15,0 5-15,0-1 0,0 1 16,0 0-16,0-5 16,0 4-16,0 1 0,0 0 15,0-1-15,0 6 0,0-1 16,0-4-16,0 4 15,0 0-15,0 0 0,0 5 16,0-4-16,0-1 16,0-4-16,-182 4 0,173 0 15,1 1-15,0-6 16,0 1-16,-9 4 0,9-9 16,8 9-16,-9-9 0,1 5 15,8 0-15,0-5 0,-8 4 16,8-4-16,-8 0 15,8 0-15,0 5 0,0 0 16,0-5-16,-9 4 16,9 1-16,-8-5 0,8 0 15,0 9-15,-8-9 0,8 0 16,0 0-16,0 5 16,-8-5-16,8 0 0,0 0 15,0 5-15,0-5 16,0 0-16,0 0 0,0 0 15,0 0-15,0 4 0,0-4 16,0 0-16,0 0 16,0 0-16,0 0 0,0 0 15,0 0-15,0 0 0,0 5 16,0-5-16,0 0 16,0 0-16,0 5 0,0-5 15,0 4-15,0 1 16,0 0-16,0-5 0,0 4 15,0 1-15,0 0 0,0-5 16,0 9-16,0-9 16,0 0-16,0 4 0,182-4 15,-174 0-15,17 0 16,-9 0-16,1 5 0,-1-5 16,9 5-16,-8-5 0,-1 0 15,9 0-15,-8 0 16,-9 0-16,8 0 0,1 0 15,-9 0-15,-8 0 0,9 0 16,-1 0-16,-8 0 16,8 0-16,0 0 0,-8 0 15,0 0-15,9 0 16,-9 0-16,8 0 0,-8 0 16,8 0-16,0 0 0,-8 0 15,0 0-15,9 0 16,-9 0-16,0 0 0,0 0 15,0 0-15,0 0 0,0 0 16,0 0-16,0 0 16,0 0-16</inkml:trace>
  <inkml:trace contextRef="#ctx0" brushRef="#br2" timeOffset="221254.8792">25932 9783 0,'0'0'0,"0"0"0,0 0 0,0 0 15</inkml:trace>
  <inkml:trace contextRef="#ctx0" brushRef="#br2" timeOffset="221428.9984">25932 9681 0,'0'0'0,"0"0"16,0 0-16,0 0 0,0 0 16,0 0-1</inkml:trace>
  <inkml:trace contextRef="#ctx0" brushRef="#br2" timeOffset="221601.1106">25857 9709 0,'0'0'0,"0"0"16,0 0-16,0 0 15</inkml:trace>
  <inkml:trace contextRef="#ctx0" brushRef="#br2" timeOffset="229327.2746">7629 9374 0,'0'0'0,"0"0"16,0 0-16,0 0 0,0 0 0,0 0 0,0 0 16,0 0-16,0 0 0,0 0 15,0 0-15,0 0 0,0 0 16,0 0-16,0 0 16,0 0-16,0 0 0,0 0 15,0 0-15,0 0 0,0 0 16,0 0-16,0 0 15,0 0-15,0 0 0,0 0 16,0 0-16,0 0 16,0 0-16,0 0 0,0 0 15,0 149-15,0-131 0,0-8 16,0 8-16,0-4 16,0 0-16,0 5 0,0-10 15,0 5-15,0 0 0,0 0 16,0 0-16,0 0 15,0 0-15,0-5 0,0 0 16,0 1-16,0-6 16,0 6-16,0 4 0,0-10 15,0 6-15,0-6 0,0 1 16,0-1-16,0 10 16,0 0-16,0 0 0,0-4 15,0-1-15,0 5 0,0-5 16,0 5-16,0-5 15,0 5-15,0-4 0,0-1 16,0 0-16,0 1 16,0-6-16,0 6 0,0-1 15,0-4-15,0 9 0,0-5 16,0 0-16,0 5 16,0-5-16,0 5 0,0-4 15,0-1-15,0 0 16,0 1-16,0-6 0,0 6 15,0-6-15,0 1 0,0-1 16,0-4-16,0 5 16,0 0-16,0-5 0,0 4 15,0-4-15,0 0 0,0 0 16</inkml:trace>
  <inkml:trace contextRef="#ctx0" brushRef="#br2" timeOffset="230369.9721">6677 10253 0,'0'0'0,"0"0"16,0 0-16,0 0 0,0 0 16,0 0-16,0 0 0,0 0 15,0 0-15,0 0 16,0 0-16,0 0 0,0 0 16,0 0-16,0 0 0,0 0 15,0 0-15,0 0 16,0 0-16,0 0 0,0 0 15,0 0-15,0 0 0,0 0 16,0 0-16,257 0 16,-224 0-16,0 0 0,0 0 15,0 0-15,0 0 16,-8 0-16,8 0 0,0 0 16,0 0-16,9 0 0,-9 0 15,8 0-15,1 0 16,-1 0-16,9 0 0,-9 0 15,0 0-15,1 0 16,-1 0-16,1 0 0,-1 0 16,0 0-16,1 0 0,-9 0 15,8 0-15,-8 0 16,0 0-16,17 0 0,-17 0 16,8 0-16,-7 0 0,-1 0 15,-9 0-15,10 0 16,-1 0-16,-9 0 0,-7 0 15,8 0-15,-9 0 16,9 0-16,-17 0 0,9 0 16,0 0-16,-9 0 0,0 0 15,0 0-15,1 0 0,-9 0 16,8 0-16,0 0 16,-8 0-16,0 0 0,0 0 15,8 0-15,-8 0 16</inkml:trace>
  <inkml:trace contextRef="#ctx0" brushRef="#br2" timeOffset="246300.6175">16623 9397 0,'0'0'0,"0"0"0,0 0 16,0 0-16,0 0 0,0 0 16,0 0-16,0 0 15,0 0-15,0 0 0,0 0 16,0 0-16,0 163 0,0-140 16,0 5-16,0 0 15,0 0-15,0-10 0,0 6 16,0 4-16,0-5 0,0-9 15,0 4-15,0 6 16,0-15-16,0 5 0,0 0 16,0 5-16,0-5 15,0-1-15,0 1 0,0-4 16,0 8-16,0-8 0,0-1 16,0 5-16,0 0 15,0-5-15,0 5 0,0-5 16,0-4-16,0 0 0,0 4 15,0-4-15,0-1 16,0 6-16,0-1 0,0 0 16,0-9-1</inkml:trace>
  <inkml:trace contextRef="#ctx0" brushRef="#br2" timeOffset="247259.2593">15945 10514 0,'0'0'0,"0"0"0,0 0 15,0 0-15,0 0 16,0 0-16,0 0 0,0 0 16,0 0-16,0 0 15,0 0-15,0 0 0,0 0 16,0 0-16,0 0 0,0 0 16,0 0-16,0 0 15,0 0-15,0 0 0,0 0 16,0 0-16,0 0 0,0 0 15,0 0-15,256 0 16,-231 0-16,0 0 0,0 0 16,-1 0-16,1 0 15,0 0-15,0 0 0,8 0 16,8 0-16,1 0 0,-9 0 16,8-52-16,0 48 15,9-1-15,-17 5 0,0-5 16,0 1-16,1-6 0,-1 1 15,-9 9-15,10-9 16,-1 0-16,0 4 0,0-4 16,0 4-16,0-4 15,8 4-15,1 5 0,-9-5 16,0-4-16,0 4 0,0 1 16,-16 4-16,8-5 15,-1 0-15,-7 5 0,-1-4 16,18-1-16,-34 5 15</inkml:trace>
  <inkml:trace contextRef="#ctx0" brushRef="#br2" timeOffset="256701.5726">8183 10518 0,'0'0'0,"0"0"0,0 0 0,0 0 16,0 0-16,0 0 0,0 0 0,0 0 16,0 0-16,0 0 0,0 0 15,0 0-15,0 0 16,0 0-16,0 0 0,0 0 15,0 0-15,0 0 0,0 0 16,0 0-16,0 0 16,0 0-16,0 0 0,0 0 15,0 0-15,0 0 16,0 0-16,0 0 0,0 0 16,0 0-16,0 0 0,0 0 15,0 0-15,0 0 16,0 0-16,0 0 0,0 0 15,0 0-15,0 0 0,0 0 16,-265 0-16,249 0 16,-1 0-16,9 0 0,-8 0 15,-1 0-15,0 0 16,1 0-16,-9 0 0,9 0 16,-1 0-16,-8 0 0,9 0 15,-9 0-15,0 0 16,0 0-16,9 0 0,7 0 15,-7 0-15,-1 0 0,1 0 16,7 0-16,-7 0 16,8 0-16,-9 0 0,9 0 15,0 0-15,-9 0 16,9 0-16,-1 0 0,9 0 16,-16 0-16,16 0 15,-8 0-15,-1 0 0,1 0 16,0 0-16,-1 0 0,1 0 15,0 107-15,0-79 16,-1-5-16,1 1 16,0-1-16,0 0 0,-1 0 15,9 1-15,-8 8 16,-9-4-16,9 9 0,0 1 16,0-6-16,-1 1 0,1-1 15,0 1-15,0-10 16,-1-4-16,9-1 0,-8 1 15,0-5-15,8 0 16,0-5-16,-9-4 0,9-1 16,0 1-16,0-5 0,0 5 15,0-5-15,0 0 16,0 0-16,0 0 0,0 0 16,0 0-16,0 0 15,0 0-15,0 0 0,0 0 16,0 0-16,0 0 0,0 0 15,0 0-15,0 0 16,0 0-16,0 0 0,0 0 16,0 0-16,0 0 0,0 0 15,0 0-15,0 0 16,0 0-16,141-112 0,-116 89 16,0 4-16,0 1 0,-1 4 15,-7-5-15,8 5 16,0 0-16,-9 5 0,1 4 15,8 5-15,-9-4 16,1-6-16,7 6 0,1-1 16,0 5-16,0 0 0,0 0 15,0 0-15,-1 0 16,-7 0-16,-1 0 0,1 0 16,0 51-16,-1-32 0,1-10 15,-1 0-15,-8-4 16,1 14-16,-1-15 0,0 6 15,1-1-15,-1 5 16,-8-5-16,0 0 0,0 5 16,0 0-16,0 5 0,0 0 15,0-1-15,0 15 16,0-10 0,0 5-16,-99-5 0,82 5 15,-8 0-15,0 0 16,1 0-16,-1-10 0,0 1 15,8 4-15,1-9 16,-9 0-16,8 0 0,1-9 16,8 4-16,-9-4 0,1-1 15,7 6-15,1-10 16,-9 0-16,9 0 0,0 0 16,-9 4-16,9 1 0,-8-5 15,7 5-15,-7-1 16,-1-4-16,1 10 0,7-6 15,-7-4-15,-1 5 16,1-5-16,-1 5 0,9-1 16,-9-4-16,9 5 0,-9-5 15,9 0-15,-8 0 16,7 0-16,-15 0 0,7 0 16,-16 0-16,0 9 0,0-4 15,0 4-15,0-9 16,8 5-16,8-1 0,-16 6 15,0-1-15,0 0 16,0 1-16,8-1 0,0 0 16,0 5-16,9-9 0,-1 9 15,9-10-15,8-4 16</inkml:trace>
  <inkml:trace contextRef="#ctx0" brushRef="#br2" timeOffset="259063.1499">17103 10765 0,'0'0'0,"0"0"15,0 0-15,0 0 16,0 0-16,0 0 0,0 0 16,0 0-16,0 0 0,0 0 15,0 0-15,0 0 16,0 0-16,0 0 0,0 0 16,0 0-16,0 0 0,0 0 15,0 0-15,0 0 16,0 0-16,0 0 0,0 0 15,0 0-15,0 0 16,0 0-16,0 0 0,0 0 16,0 0-16,0 0 0,0 0 15,0 0-15,0 0 16,0 0-16,0 0 0,0 0 16,0 0-16,0 0 0,0 0 15,0 0-15,0 0 16,0 0-16,0 0 0,0 0 15,0 0-15,0 0 16,-273 0-16,248 0 0,-8 0 16,0 0-16,8 0 0,-8 0 15,8 0-15,0 0 16,0 0-16,1 0 0,-9 0 16,8 0-16,-8 0 0,-9 0 15,1 0-15,8 0 16,-9 51-16,9-42 0,0 1 15,-8-1-15,16-5 16,-8 1-16,16 0 0,1-1 16,-1 1-16,9-5 0,0 5 15,8-1-15,-9-4 16,9 5-16,0-5 0,0 0 16,0 0-16,0 0 15,0 0-15,0 0 0,0 5 16,0 4-16,0 0 0,0 5 15,0 5-15,0 4 16,0-4-16,0-1 0,0 6 16,0-1-16,0-5 0,0 6 15,0-1-15,0 5 16,0-5-16,0 5 0,0 0 16,0-5-16,0-4 0,0 4 15,0-4-15,0-1 16,0-4-16,0-4 0,0 4 15,0-10-15,0 6 16,0-10-16,0 0 0,0 4 16,0 1-16,0-5 0,0 0 15,0 0-15,0 4 16,0-4-16,0 0 0,0 0 16,0 0-16,0 0 0,0 0 15,0 0-15,0 0 16,0 0-16,0 0 15,0 0-15,0 0 0,0 0 16,0 0-16,0 0 0,0 0 16,0 0-16,0 0 0,0 0 15,0 0-15,0 0 16,0 0-16,0 0 0,0 0 16,199-111-16,-182 106 0,-1-4 15,9 0-15,-8-5 16,7 9-16,1-9 0,-8 9 15,8 1-15,-9-6 16,1 10-16,7-9 0,-7 4 16,0 1-16,-1 4 0,1 0 15,-1-5-15,9 0 16,-8 5-16,7 0 0,-7 0 16,0 0-16,-9 0 15,8 0-15,1 0 0,-9 0 16,0 0-16,1 0 0,-1 0 15,0 0-15,1 0 16,-1 107-16,-8-93 0,0 5 16,8 0-16,0-1 0,-8 1 15,0-1-15,0 6 16,0-6-16,0 1 0,0 4 16,0 0-16,0-4 0,0 4 15,0-4-15,0 4 16,0-4-16,0-1 0,0-4 15,0 5-15,0-10 16,-91 5-16,75-9 0,8 4 16,-9 1-16,9-1 0,-17 0 15,17 5-15,-17 0 16,8-5-16,-8 5 0,9-4 16,-9-1-16,0 0 15,9 1-15,-9-1 0,0 0 16,8 0-16,-7-4 0,7 0 15,1-1-15,-9 1 16,8 0-16,-8-1 0,1 6 16,-1-6-16,0 1 0,0 4 15,0-4-15,0 0 16,9-1-16,-1 1 0,1-5 16,-1 5-16,9-1 15,8-4-15,-8 0 0,-1 0 16,9 0-16,-8 0 0,8 0 15,0 0-15,-8 0 16,8 0-16,0 0 0,0 0 16,-17 0-16,-8 0 0,25 0 15</inkml:trace>
  <inkml:trace contextRef="#ctx0" brushRef="#br3" timeOffset="285776.0036">2697 12105 0,'0'0'0,"0"0"16,0 0-16,0 0 0,0 0 16,0 0-16,0 0 15,0 0-15,0 0 0,0 0 16,0 0-1,0 0-15,0 0 0,0 0 16,0 0-16,0 0 0,0 0 16,0 0-16,0 0 0,0 0 15,257 0-15,-249 0 16,17 0-16,0 0 0,-9 0 16,1 0-16,8 0 15,-9 0-15,-7 0 0,7 0 16,9 0-16,-17 0 0,1 0 15,7 0-15,-16 0 16,8 102-16,-8-93 0,0 5 16,9-5-16,-9 5 0,0 0 15,0 0-15,0 0 16,0 0-16,0 0 0,0 0 16,0 0-16,0 5 15,0-10-15,0 5 0,0 0 16,0 0-16,0-5 0,-116 5 15,99-5-15,9 1 16,-9 4-16,1-5 0,8 5 16,-9-9-16,9 9 0,-9-5 15,1-4-15,-1-1 16,1 10-16,-1 0 0,0-9 16,-7 9-16,7 0 15,1-10-15,-1-4 0,0 10 16,9 4-16,-8 4 0,-1-13 15,9-5-15,0 9 16,-9-9-16,9 14 0,-1-14 16,1 0-16,-8 0 0,7 14 15,-7-9-15,7-1 16,1 1-16,0-5 0,0 9 16,-1-9-16,9 0 15,-8 0-15,8 0 0,-8 0 16,8 0-16,0 5 0,0 9 15,0-9-15,0-5 16,0 0-16,0 0 0,0 0 16,0 0-16,0 0 0,0 0 15,0 0-15,0 0 16,0 0-16,0 0 0,0 0 16,0 0-16,0 0 15,0 0-15,0 0 0,0 0 16,0 0-16,0 0 0,0 0 15,182-5-15,-166 5 16,1 0-16,0 0 0,-1 0 16,1 0-16,-1 0 0,1 0 15,-1 0-15,-7 5 16,7-1-16,1 6 0,-9-10 16,0 9-16,9-9 15,-9 4-15,0 1 0,1 0 16,7 4-16,-8 0 0,1 5 15,-1-4-15,0-1 16,-8-4-16,8 4 0,1 0 16,-9 1-16,8-6 0,0 10 15,-8 0-15,9-5 16,-9 5-16,0 0 0,0-4 16,0 4-16,0 0 15,0-1-15,0 6 0,0-10 16,0 5-16,0 0 0,0 5 15,0-5-15,0 0 16,0 4-16,0-4 0,0-4 16,0 4-16,0 0 0,0 0 15,0-5-15,0 9 16,0-13-16,0 0 0,0 9 16,0-10-16,0 10 15,0-9-15,0 4 0,0-4 16,0 4-16,-191 5 0,175-4 15,-1 3-15,1-3 16,-1-1-16,1 5 0,-1-5 16,0 1-16,1-10 0,-1 4 15,9 6-15,-8-10 16,-9 0-16,16 9 0,-7-9 16,-1 0-16,1 5 15,-9-5-15,8 4 0,9-4 16,-8 0-16,-1 5 0,9-1 15,-9-4-15,9 5 16,0-5-16,-1 9 0,1-9 16,0 0-16,-9 0 15,17 0-15,-8 5 0,0-5 16,8 0-16,-9 0 0,9 0 16,0 0-16,0 0 15,0 0-15,0 0 0,0 0 16,-8 5-16,8-5 15,0 0-15,-16 14 0,16-14 16</inkml:trace>
  <inkml:trace contextRef="#ctx0" brushRef="#br3" timeOffset="289357.3979">11104 12309 0,'0'0'0,"0"0"15,0 0-15,0 0 0,0 0 16,0 0-16,0 0 0,0 0 15,0 0-15,0 0 16,0 0-16,0 0 0,0 0 16,0 0-16,0 0 15,0 0-15,0 0 0,0 0 16,0 0-16,0 0 0,0 0 16,0 0-16,0 0 15,0 0-15,0 0 0,0 0 16,0 0-16,0 0 0,0 0 15,0 0-15,0 0 16,0 0-16,0 0 0,0 0 16,0 0-16,0 0 15,0 0-15,0 0 0,0 0 16,0 0-16,0 0 0,0 0 16,0 0-16,0 0 15,0 0-15,0 0 0,0 0 16,0 0-16,0 0 0,257 0 15,-241 0-15,-8 0 16,1 0-16,-1 0 0,0 0 16,1 0-16,-1 0 15,-8 0-15,8 0 0,-8 0 16,8 0-16,-8 0 0,0 0 16,0 0-16,9 0 15,-9 0-15,0 0 0,8 0 16,-8 0-16,0 0 0,8 0 15,-8 0-15,0 0 16,8 0-16,-8 0 0,9 0 16,-9 0-16,0 0 15,0 0-15,0 0 0,0 0 16,8 0-16,-8 0 0,0 0 16,0 0-16,0 0 15,0 0-15,0 0 0,0 107 16,0-97-16,0-6 0,0 5 15,0-4-15,0 4 16,0-9-16,0 10 0,0-1 16,0-4-16,0 4 15,0 0-15,0 1 0,0-1 16,0 0-16,0 1 0,0-1 16,0-5-16,0 6 15,0-1-15,0 0 0,0 5 16,0-4-16,0 4 0,0-5 15,0 0-15,0 1 16,0-1-16,-182 9 0,174 1 16,-9-10-16,9 1 15,0-1-15,-1-4 0,1-1 16,0 1-16,-1 9 0,1-14 16,0 0-16,0 9 15,-1-4-15,1-1 0,8 1 16,-8 0-16,0-5 0,8 0 15,-9 4-15,1-4 16,0 5-16,8-5 0,-9 5 16,9-5-16,0 4 15,-8-4-15,8 0 0,0 5 16,0-5-16,0 0 0,0 5 16,0-5-16,0 0 15,0 0-15,0 0 0,0 0 16,0 0-16,0 0 0,0 0 15,0 0-15,0 0 16,0 0-16,0 0 0,0 0 16,0 0-16,0 0 15,0 0-15,0 0 0,0 0 16,0 0-16,0 0 0,0 0 16,182 0-16,-165 0 15,8 0-15,-9 0 0,1 0 16,8 0-16,-9 0 0,-8 0 15,9 0-15,-1 0 16,1 0-16,0 0 0,-9 0 16,8 0-16,1 0 15,-9 0-15,0 0 0,9 0 16,-17 0-16,17 0 0,-17 0 16,8 4-16,0 1 15,-8 9-15,8-5 0,1 1 16,-9-6-16,8 6 0,-8-6 15,0 5-15,0 1 16,8-1-16,-8 0 0,0 5 16,0-4-16,0 4 15,0 0-15,0 4 0,0-4 16,0 0-16,0 5 0,0-1 16,0-4-16,0 0 15,0 0-15,0 0 0,0-5 16,0 10-16,0-10 0,0 5 15,0-4-15,0-1 16,0 0-16,0 5 0,0-5 16,0 5-16,0 0 15,0-4-15,0 8 0,0-8 16,0-1-16,0 5 0,0-5 16,-182 0-16,174 1 15,8-6-15,-8 1 0,-9 4 16,9-4-16,0 0 15,-1-1-15,-7 10 0,7-9 16,-7 0-16,-1 4 0,9-4 16,0-1-16,-9 1 15,9-1-15,0-4 0,-1 0 16,1 5-16,8 0 0,-16-5 16,7 4-16,1-4 15,0 5-15,-1 0 0,-7-5 16,8 4-16,-1-4 15,1 0-15,0 5 0,0-5 16,8 0-16,-9 0 0,9 0 16,0 0-16,-8 0 15,8 0-15,-8 0 0,8 0 16,0 0-16,0 0 0,-9 0 16,9 0-16,0 0 15,0 0-15,0 0 0,-8 0 16,8 0-16,0 0 15,0 0-15,-8 0 0,8 0 16,0 0-16,0 0 0,0 0 16,-8 0-16,8 0 15,0 0-15,0 0 0,0 0 16,0 0-16,0 0 0,-9 0 16,9 0-16,0 0 15,0 0-15,0 0 0,0 0 16,-8 0-16,8 0 15,0 0-15,0 0 0,-8 0 16,8 0-16,0 0 0,0 0 16,-8 0-16,8 0 15,0 0-15,0 0 0,-9 0 16,9 0-16,-8 0 0,8 0 16,0 0-16,0 0 15,0 0-15,0 0 0,0 0 16,0 0-16,0 0 15,0 0-15,0 0 0,0 0 16,0 0-16,0 0 0,0 0 16,0 0-16,0 0 15,-8 0-15,8 0 0,0 0 16,0 0-16,0 0 0,0 0 16,-9 0-16,9 0 15</inkml:trace>
  <inkml:trace contextRef="#ctx0" brushRef="#br3" timeOffset="298750.6812">3881 12565 0,'0'0'0,"0"0"0,0 154 16,0-131-16,0 9 0,0-8 0,0-6 16,0 6-16,0-1 0,0-5 15,0-4-15,0 0 16,0 0-16,0-4 0,0 4 15,0-5-15,0 5 0,0 0 16,0 0-16,0 0 16,0 4-16,0 6 0,0-10 15,0 9-15,0 0 0,0 5 16,0 0-16,0-5 16,0 5-16,0-9 0,0-5 15,0 4-15,0-4 16,0-5-16,0 1 0,0 4 15,0 0-15,0-5 0,0 0 16,0-4-16,0-5 16,0 9-16,0-9 0,0 0 15,0 0-15,0 0 0,0 0 16,0 0-16,0 0 16,0 0-16,0 0 0,0 0 15,0 0-15,0 0 16,0 0-16</inkml:trace>
  <inkml:trace contextRef="#ctx0" brushRef="#br3" timeOffset="299616.2558">4021 11881 0,'0'0'0,"0"0"16,0 0-16,0 0 0,0 0 15,0 0-15,0 0 0,0 0 16,0 0-16,0 0 16,0 0-16,0 0 0,0 0 15,0 0-15,0 0 16,0 0-16,0 0 0,0 0 15,0 0-15,0 0 0,0 0 16,0 0-16,0 0 16,0 0-16,0 0 0,0 0 15,0 0-15,0 0 0,0 0 16,0 0-16,0 0 16,0 0-16,0 0 0,0 0 15,0 163-15,0-135 16,0 14-16,0-10 0,0 6 15,0-6-15,-91 1 0,83 4 16,0-9-16,-9 0 16,17 4-16,-8-4 0,0 0 15,-1 0-15,1 5 0,8-5 16,-8 4-16,8 10 16,0-14-16,0 4 0,0 1 15,0 4-15,0 0 16,0-9-16,0 0 0,0 0 15,0 0-15,0-5 0,0 1 16,0-1-16,0 0 16,0 0-16,0 5 0,0 10 15,0-1-15,-8 14 0,8 0 16,-9 0-16,9 0 16,0 10-16,-8-1 0,8 1 15,0-61 1</inkml:trace>
  <inkml:trace contextRef="#ctx0" brushRef="#br3" timeOffset="300257.6828">3996 12737 0,'0'0'0,"0"0"16,0 0-16,0 0 0,0 0 15,0 0-15,0 0 0,0 0 16,0 0-16,0 0 16,0 0-16,0 0 0,0 0 15,0 0-15,0 0 16,0 0-16,0 0 0,0 0 16,0 0-16,0 0 0,0 0 15,0 0-15,0 0 16,0 0-16,0 0 15</inkml:trace>
  <inkml:trace contextRef="#ctx0" brushRef="#br3" timeOffset="301561.5554">3757 12881 0,'0'0'0,"0"0"0,0 0 15,0 0-15,0 0 16,0 0-16,0 0 0,0 0 15,0 0-15,0 0 0,0 0 16,0 0-16,0 0 16,0 0-16,0 0 0,0 0 15,0 0-15,0 0 16,0 0-16,0 0 0,0 0 16,0 0-16,0 0 0,0 0 15,0 0-15,0 0 16,0 0-16,0 0 0,0 0 15,0 0-15,0 0 0,0 0 16,256 0-16,-231 0 16,0 0-16,-1-102 0,1 97 15,-8-4-15,8 4 16,-9 1-16,9-10 0,-8 14 16,7 0-16,-7-9 0,0 9 15,-1-5-15,9 5 16,-9 0-16,1 0 0,0 0 15,-1 0-15,1 0 16,7 0-16,-7 0 0,8 0 16,0 0-16,-9 0 0,9 0 15,-8 0-15,7 0 16,1 0-16,-16 0 0,7 0 16,1 0-16,-1 0 0,-8 102 15,1-88-15,-1-4 16,0 3-16,-8 1 0,9 0 15,-9 0-15,0 0 0,8 5 16,-8-5-16,0 0 16,0 4-16,0-4 0,0 5 15,0 0-15,0-1 16,0 5-16,0-9 0,0 5 16,0 0-16,0-1 0,0-4 15,0 9-15,-91-9 16,83-9-16,-1 9 0,1-5 15,0 5-15,-9-4 0,9-1 16,0 0-16,-1 1 16,-7-1-16,7 0 0,1 0 15,0-9-15,0 5 16,-1-5-16,1 0 0,0 5 16,8-5-16,-8 9 0,-1-9 15,1 5-15,8-5 16,-8 4-16,-9-4 0,9 0 15,0 5-15,-9-5 0,9 0 16,-9 5-16,9-1 16,0 1-16,-9-5 0,9 0 15,0 0-15,-1 0 16,1 0-16,0 0 0,-9 0 16,9 0-16,-9 0 0,9 0 15,0 0-15,0 0 16,-1 0-16,-7 0 0,16 0 15,-8 5-15,8-5 0,-9 0 16,9 0-16,-8 0 16,8 0-16,-8 0 0,8 0 15,0 0-15,-9 0 16,1 0-16,8 0 0,-8 0 16,0 0-16,8 0 0,-9 0 15,9 0-15,0 0 16,-8 0-16,0 0 0,8 0 15,0 0-15,-9 0 0,1 0 16,8 0-16,-16 0 16,7 0-16,1 0 0,-8 0 15,7 0-15,1 4 16,0-4-16,-1 0 0,1 5 16,0-5-16,0 0 0,-1 0 15,1 0-15,8 0 16,-8 0-16,0 0 0,-1 0 15,1 0-15,0 0 0,-1 0 16,1 0-16,0 0 16,8 0-16,0 0 0,-8 0 15,8 0-15,0 0 16,-9 0-16,9 0 0,0 0 16,0 0-16,0 0 0,-8 0 15,8 0-15,0 0 16,0 0-16,0 0 0,0 0 15,0 0-15,0 0 0,0 0 16,0 0-16,0 0 16,0 0-16,-8 0 0,8 0 15</inkml:trace>
  <inkml:trace contextRef="#ctx0" brushRef="#br3" timeOffset="303175.6319">12229 11802 0,'0'0'0,"0"0"0,0 0 16,0 0-16,0 0 0,0 0 15,0 0-15,0 0 16,0 0-16,0 0 0,0 0 15,0 0-15,0 0 16,0 149-16,0-126 0,0 1 16,0 3-16,0 1 0,0 0 15,0-4-15,0-1 16,0 5-16,0-5 0,0 5 16,0 0-16,0 4 0,0-4 15,0 0-15,0 5 16,0-5-16,0 9 0,0 0 15,0-9-15,0 9 16,0-4-16,0-5 0,0 4 16,0 1-16,0-10 0,0 5 15,0-5-15,0 1 16,0-6-16,0 1 0,-91 4 16,91 0-16,0 1 0,0-6 15,0 5-15,-8-4 16,8 4-16,0 1 0,0-1 15,0 0-15,0-4 16,0 4-16,-8 0 0,8-4 16,0 9-16,0 0 0,-8 0 15,8-1-15,0 6 16,-9 0-16,9-10 0,0 0 16,0 0-16,0-4 0,-8 0 15,8-6-15,-8 6 16,8-5-16,0-5 0,0 5 15,-9-9-15,1 0 16,0-1-16,8-4 16</inkml:trace>
  <inkml:trace contextRef="#ctx0" brushRef="#br3" timeOffset="304579.5743">12171 12612 0,'0'0'0,"0"0"0,0 0 15,0 0-15,0 0 16,0 0-16,0 0 0,0 0 15,0 0-15,0 0 16,0 0-16,0 0 0,0 0 16,0 0-16,0 0 0,0 0 15,0 0-15,0 0 16,0 0-16,0 0 0,0 0 16,0 0-16,0 0 0,0 0 15,0 0-15,0 0 16,0 0-16,0 0 0,0 0 15,0 0-15,0 0 16,265 0-16,-240 0 0,0 0 16,0 0-16,0 0 0,-1 0 15,1 0-15,-8 0 16,8 0-16,-1 0 0,-7 0 16,-9 0-16,9 0 0,-1 0 15,-7 0-15,7 0 16,-8 0-16,9 0 0,-9 0 15,0 0-15,1 0 16,-1 0-16,0 0 0,1 0 16,-1 0-16,-8 0 0,16 0 15,-7 0-15,-1 111 16,0-92-16,-8-5 0,9 0 16,-1 4-16,0 6 0,-8-6 15,8 1-15,-8-1 16,0 1-16,0 0 0,0-5 15,0 4-15,0-4 16,0 5-16,0-1 0,0-4 16,0 0-16,0 0 0,0 0 15,0 0-15,0 0 16,0 0-16,-91 0 0,83 0 16,0 0-16,-9 0 0,1 0 15,7-9-15,1 9 16,-8-5-16,7 0 0,-7 5 15,7-5-15,-7-9 16,8 0-16,-1 0 0,1 14 16,0-4-16,-9-10 0,9 0 15,0 4-15,-1-4 16,1 10-16,0-10 0,0 0 16,-1 0-16,-7 4 0,8-4 15,-1 5-15,-7-5 16,7 9-16,1-9 0,-8 5 15,7-5-15,1 0 16,0 5-16,-9-5 0,9 0 16,0 0-16,-1 0 0,1 4 15,-8 1-15,7-5 16,1 0-16,0 0 0,0 0 16,-1 0-16,1 0 0,0 0 15,-1 0-15,1 0 16,0 0-16,0 0 0,-1 4 15,1-4-15,0 0 16,-1 0-16,1 0 0,0 5 16,-9-5-16,17 0 0,-16 0 15,8 0-15,-1 0 16,1 0-16,0 0 0,-1 0 16,1 0-16,0 0 0,0 0 15,-1 0-15,1 0 16,0 0-16,8 0 0,-8 0 15,-1 0-15,1 0 0,8 0 16,-8 0-16,-1 0 16,1 0-16,0 0 0,8 0 15,-8 0-15,-1 0 16,1 0-16,0 0 0,0 0 16,-1 0-16,9 0 0,-8 0 15,0 0-15,-1 0 16,1 0-16,8 0 0,-8 0 15,0 0-15,8 0 16,-9 0-16,1 0 0,8 0 16,-8 0-16,0 0 0,-17 0 15,25 0 1</inkml:trace>
  <inkml:trace contextRef="#ctx0" brushRef="#br3" timeOffset="312589.9237">25154 12528 0,'0'0'0,"0"0"0,0 0 0</inkml:trace>
  <inkml:trace contextRef="#ctx0" brushRef="#br3" timeOffset="313394.4631">25253 12486 0,'0'0'0,"0"0"0,0 0 15,0 0-15,0 0 16,0 0-16,0 0 0,0 0 15,0 0 1</inkml:trace>
  <inkml:trace contextRef="#ctx0" brushRef="#br3" timeOffset="313696.6662">25286 12439 0,'0'0'0,"0"0"16,0 0-16,0 0 0,0 0 15,0 0-15,0 0 16</inkml:trace>
  <inkml:trace contextRef="#ctx0" brushRef="#br3" timeOffset="313908.8069">25261 12514 0,'0'0'0,"0"0"0,0 0 16</inkml:trace>
  <inkml:trace contextRef="#ctx0" brushRef="#br3" timeOffset="319259.3819">8440 12574 0,'0'0'0,"0"0"0,0 0 0,0 0 0,0 0 16,0 0-16,0 0 0,0 0 15,0 0-15,0 0 0,0 0 16,0 0-16,0 0 15</inkml:trace>
  <inkml:trace contextRef="#ctx0" brushRef="#br3" timeOffset="320019.8931">8506 11900 0,'0'0'16,"0"0"-16,0 0 0,0 0 16,0 0-16,0 0 15,0 0-15,0 0 0,0 0 16,0 0-16,0 0 0,0 0 15,0 0-15,0 0 16,0 0-16,0 0 0,0 153 16,0-129-16,0-1 15,0-5-15,0 1 0,0-5 16,0 5-16,0-1 0,0-8 16,0 8-16,0-4 15,0 0-15,0 0 0,0 0 16,0 5-16,0-1 0,0 1 15,0-5-15,0 4 16,0 1-16,0 0 0,0-5 16,0 0-16,0-1 0,0 6 15,0-5-15,0-5 16,0 5-16,0-4 0,0 4 16,0 0-16,0-1 15,0 1-15,0 0 0,0-4 16,0 4-16,0-5 0,0 5 15,0 5-15,0-10 16,0 9-16,0-4 0,0-4 16,0-1-16,0 5 0,0 5 15,0-1-15,0 1 16,0-1-16,0 1 0,0-5 16,0 0-16,0-5 15,0 1-15,0-1 0,0-5 16,0 1-16,0 0 0,0-1 15,0-4 1</inkml:trace>
  <inkml:trace contextRef="#ctx0" brushRef="#br3" timeOffset="321023.5622">7819 13151 0,'0'0'15,"0"0"-15,0 0 0,0 0 16,0 0-16,0 0 15,0 0-15,0 0 0,0 0 16,0 0-16,0 0 0,0 0 16,0 0-16,0 0 15,0 0-15,0 0 0,0 0 16,0 0-16,0 0 0,0 0 16,0 0-16,0 0 15,0 0-15,0 0 0,0 0 16,0 0-16,0 0 15,0 0-15,0 0 0,0 0 16,0 0-16,0 0 0,0 0 16,0 0-16,0 0 15,0 0-15,265 0 0,-224 0 16,-8 0-16,1 0 0,-1 0 16,0 0-16,8 0 15,-8 0-15,9 0 0,-9 0 16,8 0-16,0 0 15,1 0-15,-1 0 0,1 0 16,-9 0-16,0 0 0,0 0 16,-8 0-16,-1-51 15,1 46-15,0 5 0,0 0 16,-9-4-16,9-1 0,-8 5 16,8-5-16,-9 1 15,9-1-15,-8 5 0,7 0 16,1 0-16,0-4 15,0 4-15,-9 0 0,9-5 16,-8 5-16,-1 0 0,1 0 16,-1 0-16,-7 0 0,7 0 15,-7 0-15,-1-5 16,-8 5-16,8 0 0,-8 0 16,8 0-16,-8 0 15,9 0-15,-1 0 0,0 0 16,-8 0-16,25 0 0,-8 0 15,-17 0 1</inkml:trace>
  <inkml:trace contextRef="#ctx0" brushRef="#br3" timeOffset="323639.3105">16631 12016 0,'0'0'15,"0"0"-15,0 0 0,0 0 16,0 0-16,0 0 0,0 0 16,0 0-16,0 0 15,0 0-15,0 0 0,0 0 16,0 0-16,0 0 0,0 0 15,0 0-15,0 0 16,0 0-16,0 0 0,0 0 16,0 0-16,0 0 0,0 0 15,0 0-15,0 0 16,0 0-16,0 0 0,0 0 16,0 0-16,0 0 15,0 0-15,0 0 0,0 149 16,0-135-16,0-5 0,0 10 15,0-10-15,0 5 16,0 0-16,0-5 0,0 5 16,0 5-16,0-10 15,0 5-15,0-4 0,0 3 16,0-3-16,0 4 0,0-10 16,0 6-16,0-1 15,0 0-15,0 1 0,0-1 16,0-4-16,0 4 15,0 0-15,0 0 0,0-4 16,0 4-16,0-4 0,0 4 16,0-4-16,0 4 15,0-4-15,0 0 0,0 4 16,0-4-16,0-5 0,0 9 16,0-9-16,0 5 15,0-1-15,0-4 0,0 5 16,0 0-16,0-1 15,0-4-15,0 0 0,0 5 16,0-1-16,0 1 0,0-5 16,0 5-16,0-1 15,0 1-15,0-5 0,0 5 16,0-5-16,0 4 0,0-4 16,0 0-16,0 5 15,0 0-15,0-1 0,0 1 16,0 4-16,0-4 15,0 4-15,0-4 0,0 0 16,0-1-16,0 6 0,0-6 16,0 5-16,0-9 15,0 10-15,0-6 0,0 10 16,0 0-16,0-9 0,0 4 16,0 5-16,0-9 15,0 4-15,0 1 0,0-1 16,0 0-16,0-4 15,0 4-15,0-4 0,0 4 16,0-4-16,0 4 0,0-4 16,0 4-16,0-4 15,0-1-15,0 6 0,0-6 16,0 1-16,0-5 0,0 5 16,0-5-16,0 4 15,0-4-15,0 5 0,0-5 16,0 4-16,0 6 0,0-10 15</inkml:trace>
  <inkml:trace contextRef="#ctx0" brushRef="#br3" timeOffset="325251.3914">15895 13123 0,'0'0'0,"0"0"16,0 0-16,0 0 15,0 0-15,0 0 0,0 0 16,0 0-16,0 0 15,0 0-15,0 0 0,0 0 16,0 0-16,0 0 0,0 0 16,0 0-16,0 0 15,0 0-15,0 0 0,0 0 16,0 0-16,0 0 0,0 0 16,0 0-16,256 0 15,-231 0-15,-8 0 0,8 0 16,-1 0-16,-7 0 15,8 0-15,-9 0 0,9 0 16,-8 0-16,-1 0 0,9 0 16,-17 0-16,17 0 15,-8 0-15,-1 0 0,1 0 16,-1 0-16,9 0 0,-8 0 16,-9 0-16,17 0 15,-9 0-15,9 0 0,-8 0 16,8 0-16,-9 0 15,9 0-15,-8 0 0,-1 0 16,1 0-16,-1 0 0,1 0 16,8 0-16,-17 0 15,17 0-15,-17 0 0,17 0 16,-17 0-16,9 0 0,-1 0 16,1 0-16,-1 0 15,1 0-15,-1 0 0,9 0 16,-8 0-16,-1 0 15,1 0-15,-1 0 0,9 0 16,-8 0-16,-1 0 0,9 0 16,-8 0-16,-1 0 15,1 0-15,-1 0 0,1 0 16,-1 0-16,1 0 16,-1 0-16,1 0 0,0 0 15,7 0-15,-7 0 0,-1 0 16,1 0-16,8 0 0,-9 0 15,9 0-15,-8 0 16,8 0-16,-9 0 0,9 0 16,-9 0-16,1 0 15,0 0-15,-1 0 0,-8 0 16,1 0-16,7 0 0,-7 0 16,15 0-16,1 0 15,8 0-15,-33 0 16</inkml:trace>
  <inkml:trace contextRef="#ctx0" brushRef="#br3" timeOffset="333953.2035">8365 13384 0,'0'0'0,"0"0"16,0 0-16,0 0 0,0 0 0,0 0 0,0 0 15,0 0-15,0 0 16,0 0-16,0 0 0,0 0 15,0 0-15,0 0 0,0 0 16,0 0-16,0 0 16,0 0-16,0 0 0,0 0 15,0 0-15,0 0 0,0 0 16,0 0-16,0 0 16,0 0-16,0 0 0,0 0 15,0 0-15,0 0 16,0 0-16,0 0 0,0 0 15,0 0-15,0 0 0,0 0 16,0 0-16,0 0 16,0 0-16,0 144 0,0-135 15,0 1-15,0 4 16,0 4-16,0-4 0,0 5 16,0-10-16,0 10 0,0-1 15,0-4-15,0 0 16,0-4-16,0 3 0,0-3 15,0 4-15,0 0 0,0-5 16,0 5-16,0 0 16,0 0-16,0 0 0,0 4 15,0-8-15,133 4 0,-117-5 16,-7 5-16,7-9 16,-8-1-16,9 10 0,-1-9 15,1 0-15,8 4 16,-9-9-16,-7 0 0,7 0 15,1 0-15,-1 0 0,-7 0 16,7 0-16,1 0 16,-1 0-16,1 0 0,-9 0 15,9 0-15,-9 0 16,0 0-16,0 0 0,9 0 16,-17 0-16,8 0 0,0 0 15,1 0-15,-1 0 16,-8 0-16,8-103 0,-8 99 15,0-5-15,9-5 0,-9 0 16,0 0-16,8 4 16,-8-8-16,8 4 0,-8 0 15,8 5-15,-8-5 16,0 4-16,0 6 0,9-6 16,-9 6-16,0-1 0,0 0 15,0 1-15,0 4 16,0-5-16,8 0 0,-8 1 15,0 4-15,0-5 0,0 5 16,0-5-16,0 1 16,0 4-16,0 0 0,0 0 15,0-5-15,0 0 16,0-4-16,0 0 0,0 0 16,0-1-16,0-4 0,0 0 15,0 0-15,8 0 16,-8 5-16,0 4 0,0 1 15,0-1-15,0-4 16,0 9-16,0 0 0,0 0 16,0 0-16,0-5 0,0 5 15,0-4-15,0-1 16,0-4-16,0 4 0,0-4 16,0 4-16,0 5 15,0-9-15,0 9 0,0-5 16,0 5-16,0-5 0,0 5 15,0 0-15,0 0 16,0 0-16,0 0 0,0 0 16,0 0-16,0 0 0,0 0 15,0 0-15,0 0 16,0 0-16,0 0 0,0 0 16,0 0-16,0 0 0,0 0 15,0 0-15,0 0 16,0 0-16,0 0 0,0 0 15,0 0-15,0 0 16,0 0-16,0 0 0,0 0 16,0 112-16,0-98 0,0 5 15,0-1-15,0 1 16,-99 4-16,91-4 0,-1 4 16,1 0-16,0-4 0,0 4 15,-1-4-15,9 4 16,-8 0-16,-9-9 0,17 5 15,-8-1-15,0 6 16,8-15-16,-8 10 0,8-5 16,-9-5-16,1 9 0,0-4 15,8 0-15,0 0 16,-8 0-16,8 0 0,-9 0 16,9 0-16,-8 0 0,8-5 15,-8 5-15,8-4 16,0 4-16,0-5 0,0-4 15,-9 4-15,9 0 16,0-4-16,0 4 0,0-4 16,0-1-16,0 1 0,0 4 15,0-4-15,-8 0 16,8 4-16,0-4 0,0-1 16,0 1-16,0 0 0,0-1 15,0 1-15,0 0 16,-8-1-16,8 6 0,0-10 15,0 0-15,0 0 16,0 4-16,0-4 0,0 0 16,0 0-16,-8 0 0,8 0 15,0 5-15,-17-1 16,17-4-16</inkml:trace>
  <inkml:trace contextRef="#ctx0" brushRef="#br3" timeOffset="335715.3813">16400 13305 0,'0'0'0,"0"0"16,0 0-16,0 0 0,0 0 15,0 0-15,0 0 16,0 0-16,0 0 0,0 0 15,0 0-15,0 0 0,0 0 16,0 0-16,0 0 16,0 0-16,0 0 0,0 0 15,0 153-15,0-143 16,0-1-16,0 5 0,0-14 16</inkml:trace>
  <inkml:trace contextRef="#ctx0" brushRef="#br3" timeOffset="337272.4214">16433 13677 0,'0'0'0,"0"0"0,0 0 0,0 0 15,0 0-15,0 0 16,0 0-16,0 0 0,0 0 16,0 0-16,0 0 0,0 144 15,0-135-15,0 5 16,0 0-16,0-4 0,0-1 15,0 0-15,0-4 16,190 4-16,-182-4 0,9 0 16,-9-5-16,0 0 0,9 0 15,-9 4-15,9-4 16,-9 0-16,0 5 0,9-5 16,-9 0-16,0 0 0,9 0 15,-9 0-15,1 0 16,-1 0-16,0 0 0,0 0 15,-8 0-15,9 0 16,-9 0-16,8 0 0,-8 0 16,0 0-16,0 0 0,0 0 15,8 0-15,-8 0 16,0 0-16,0 0 0,0 0 16,0 0-16,8 0 0,-8 0 15,0 0-15,0-103 16,0 99-16,0-10 0,9 9 15,-9-4-15,0 4 16,0 1-16,0-1 0,0 0 16,0-9-16,8 0 0,-8 0 15,8-4-15,-8 4 16,9 5-16,-9-5 0,0 4 16,8 1-16,-8 0 15,0 4-15,0 0 0,8-4 16,-8 4-16,0 1 0,0-1 15,0-4-15,8 4 16,-8 1-16,0-1 0,0 0 16,0 1-16,0-1 0,0 0 15,0 1-15,0-6 16,0 6-16,0-1 0,0 5 16,0-5-16,0 1 0,0 4 15,0-5-15,0 5 16,0-5-16,0 5 0,0 0 15,0 0-15,0-4 16,0 4-16,0 0 0,0 0 16,0 0-16,0 0 0,0 0 15,0-5-15,0 5 16,0 0-16,0 0 0,0 0 16,0 0-16,0 0 0,0 0 15,0 0-15,0 0 16,0 0-16,0 0 0,0 0 15,0 0-15,0 0 16,0 0-16,0 0 0,0 0 16,0 0-16,0 0 0,0 0 15,0 0-15,0 0 16,0 0-16,0 0 0,0 0 16,0 0-16,0 0 15,0 0-15,0 0 0,0 0 16,0 0-16,0 0 0,0 0 15,0 0-15,0 0 16,0 0-16,0 0 0,0 0 16,0 0-16,0 0 0,0 0 15,0 0-15,0 0 16,0 0-16,0 0 0,0 0 16,0 116-16,0-102 0,0 5 15,0-5-15,0 5 16,0-1-16,0 1 0,0-1 15,-91 1-15,91 0 16,-8-5-16,8-1 0,-8 6 16,8-10-16,-8 10 0,-1-5 15,9 0-15,0 0 16,-8-5-16,8 5 0,0 0 16,-8 0-16,8 0 0,0 0 15,-9 0-15,1 0 16,8 0-16,-8 0 0,8-5 15,0 5-15,0-5 16,-8 5-16,-1-4 0,9 4 16,0-5-16,0 5 0,-8-5 15,8 0-15,-8 5 16,8 0-16,0-4 0,0-1 16,0 5-16,0-9 15,-8 9-15,8-10 0,0 1 16,0-1-16,-9 1 0,9 0 15,0 4-15,0-4 16,0-1-16,0 6 0,0-1 16,0-4-16,-8 4 0,8 0 15,0-4-15,0 4 16,0-4-16,0-5 0,0 5 16,0 4-16,0-5 0,0-4 15,0 0-15,0 5 16,-8 0-16,8-1 0,0 1 15,0-5-15,0 5 0,0-1 16,0 1-16,0-5 16,0 14-16,0-9 0,-9-1 15,9-4-15,0 0 16,0 5-16,0 0 0,-8-5 16,8 0-16,0 0 0,0 4 15,0-4-15,0 0 16,0 0-16,-8 5 0,-9 0 15,17-5 1</inkml:trace>
  <inkml:trace contextRef="#ctx0" brushRef="#br4" timeOffset="357565.9851">15299 14184 0,'0'0'16,"0"0"-16,0 0 0,0 0 0,0 0 0,0 0 0,0 0 0,0 0 0,0 0 0,0 0 15,0 149-15,0-131 16,0-4-16,0 10 0,0-10 16,0 4-16,0-4 0,0 5 15,0-10-15,0 5 16,0 0-16,0 5 0,0-5 15,0 0-15,0 0 0,0-1 16,0 1-16,0 0 16,0-4-16,0 4 0,0-5 15,0-4-15,0 4 16,0 0-16,0-4 0,0 4 16,0 0-16,0 1 0,0-1 15,0 5-15,0-5 16,0 10-16,0-5 0,0-5 15,0 5-15,0 0 0,0-5 16,0 5-16,0-4 16,0-6-16,0 6 0,0-1 15,0 0-15,0-4 16,0 4-16,0 0 0,0 1 16,0 4-16,0 0 0,0-10 15,0 1-15,0 0 16,0-5-16,0 4 0,0-4 15,0 0-15,0 0 0,0 0 16,0 0-16,0 0 16,0 0-16,0 0 0,0 0 15,0 0 1</inkml:trace>
  <inkml:trace contextRef="#ctx0" brushRef="#br4" timeOffset="358407.5482">14728 15189 0,'0'0'0,"0"0"15,0 0-15,0 0 0,0 0 16,0 0-16,0 0 16,0 0-16,0 0 0,0 0 15,0 0-15,0 0 16,273 0-16,-240 0 0,0 0 15,9 0-15,-9 0 0,8 0 16,-8 0-16,9 0 16,-9 0-16,8 0 0,1 0 15,-9 0-15,0 0 0,8 0 16,1 0-16,-9 0 16,0 0-16,0 0 0,0 0 15,-8 0-15,8 0 16,-8 0-16,0 0 0,-9 0 15,1 0-15,-1 0 0,9 0 16,-17 0-16,17 0 16,-8 0-16,-1 0 0,1 0 15,8 0-15,-9 0 16,9 0-16,0 0 0,-9 0 16,9 0-16,-8 0 0,-1 0 15,9 0-15,-17 0 16,9 0-16,-9 0 0,9 0 15,16 0-15,-33 0 16</inkml:trace>
  <inkml:trace contextRef="#ctx0" brushRef="#br4" timeOffset="360888.2068">15721 15705 0,'0'0'0,"0"0"16,0 0-16,0 0 0,0 0 15,0 0-15,0 0 16,0 0-16,0 0 0,0 0 16,0 0-16,0 0 0,0 0 15,0 0-15,0 0 16,0 0-16,0 0 0,0 0 15,0 0-15,0 0 16,0 0-16,0 0 0,0 0 16,0 0-16,0 0 0,0 0 15,0 0-15,0 0 16,0 0-16,0 0 0,0 0 16,0 0-16,0 0 0,0 0 15,0 0-15,0 0 16,0 0-16,0 0 0,0 0 15,0 0-15,0 0 16,0 0-16,0 0 0,0 0 16,0 0-16,0 0 0,0 0 15,0 0-15,0 0 16,0 0-16,0 0 0,0 0 16,0 0-16,0 0 0,0 0 15,0 0-15,0 0 16,0 0-16,0 0 0,0 0 15,0 0-15,0 0 16,0 0-16,0 0 0,0 0 16,0 0-16,0-144 0,0 139 15,0-4-15,0-5 16,-182 9-16,166-13 0,-1 4 16,-8-5-16,0 10 0,9-5 15,-9-5-15,0 5 16,9 5-16,-9 0 0,8 0 15,-8-1-15,17 1 16,-8 4-16,7 5 0,1-4 16,-8 4-16,7 0 0,-7-5 15,-1 0-15,-8 5 16,-16 0-16,8 0 0,-9 0 16,9 0-16,9 0 0,-10 0 15,18 0-15,-17 0 16,8 0-16,0 0 0,0 0 15,1 0-15,-1 51 0,8-41 16,-8 8-16,1-4 16,7 5-16,-8 14 0,9-6 15,-1-3-15,0-1 16,1 0-16,-1 0 0,9 1 16,0-6-16,0 1 0,-1-5 15,9 5-15,-8-1 16,8-4-16,0 5 0,0-10 15,0 10-15,0-10 16,0 5-16,0 0 0,0 0 16,0 0-16,0 0 0,0-5 15,0-4-15,0 9 16,0-5-16,0 0 0,0 0 16,0 1-16,0-1 0,0 0 15,0 1-15,0-1 16,0-4-16,0 4 0,0-4 15,0-1-15,0 6 0,0-10 16,0 0-16,190 0 16,-173 0-16,8 0 0,0 0 15,-1 0-15,-7 0 16,-1 0-16,1 0 0,8 0 16,-17 0-16,17 0 0,-17 0 15,9 0-15,-9 0 16,0 0-16,9 0 0,-9 0 15,9 0-15,-9-103 0,0 99 16,0-6-16,1 1 16,-9 0-16,8 4 0,0-4 15,9 4-15,-9-4 16,0-1-16,1 1 0,7 0 16,-8-5-16,9 5 0,0-10 15,-1 5-15,1 0 16,-1 0-16,-7 0 0,7 0 15,1 0-15,-1 0 0,-8-4 16,9-6-16,0 6 16,-1-5-16,9-1 0,-17 1 15,9 4-15,-9 10 16,0-5-16,1 5 0,-9 0 16,8 4-16,0 0 0,-8 1 15,0 4-15,0 0 16,0 0-16,0 0 0,8 0 15,-8-5-15,0 5 16,0 0-16,0 0 0,0 0 16,0 0-16,0 0 0,0 0 15,0 0-15,0 0 16,0 0-16,0 0 0,0 0 16,0 0-16,0 0 0,0 0 15,0 0-15,0 0 16,0 0-16,0 0 0,0 0 15,0 0-15,0 0 16,0 0-16,0 0 0,0 0 16,0 0-16,0 0 0,0 0 15,0 0-15,0 0 16,0 0-16,0 0 0,0 0 16,0 0-16,0 0 15,0 0-15,0 0 0,0 0 16,0 0-16,0 0 0,0 0 15,0 0-15,0 0 16,0 0-16,0 0 0,0 121 16,0-102-16,0-1 0,0 5 15,-91 1-15,83-1 16,0 0-16,0 0 0,-1-4 16,1 4-16,0 1 15,8-6-15,-9-4 0,1 5 16,8-1-16,-8-4 0,0 5 15,8-1-15,-9-4 16,9 0-16,0 0 0,-8 5 16,8-5-16,-8 0 0,8 0 15,0 4-15,0 1 16,-8-5-16,8 0 0,0 5 16,-9-5-16,9-1 15,0 1-15,0 5 0,0-5 16,0 0-16,0 0 0,0 0 15,-8 0-15,8 0 16,0 0-16,-8 4 0,8-4 16,0 0-16,0-4 0,0 4 15,-9-10-15,9 5 16,0 1-16,0-1 0,0 0 16,0 1-16,0-1 15,0-4-15,0 4 0,0 0 16,-8-4-16,8 4 0,0 1 15,0-6-15,0 1 16,0 4-16,0 0 0,-8 1 16,8-6-16,0 6 0,0-1 15,0-4-15,0-1 16,0 6-16,0 4 0,0-5 16,0 0-16,0 0 15,0 5-15,0 0 0,-8 0 16,8 0-16,0 0 0,0 0 15,0-4-15,0 3 16,0-3-16,0-1 0,0 0 16,0 1-16,0-1 15,0-4-15,0-1 0,0 1 16,0-5-16,0 5 0,0-5 16,0 4-16,0 1 15,0-5-15,0 0 0,0 0 16,0 9-16,0 5 0,0-14 15</inkml:trace>
  <inkml:trace contextRef="#ctx0" brushRef="#br4" timeOffset="369262.8024">20131 15426 0,'0'0'0</inkml:trace>
  <inkml:trace contextRef="#ctx0" brushRef="#br4" timeOffset="390998.3351">2871 14761 0,'0'0'0,"0"0"0,0 0 0,0 0 0,0 0 0,0 0 0,0 0 15,0 0-15,0 0 0,0 0 16,0 0-16,0 0 16,0 0-16,0 0 0,0 0 15,0 0-15,0 0 16,0 0-16,0 0 0,0 0 16,0 0-16,0 0 0,0 0 15,0 0-15,91-149 16,-83 130-16,9 5 0,8-9 15,-9 0-15,1 4 0,-1 1 16,-7-6-16,16 10 16,-17 1-16,8-6 0,1 5 15,0-5-15,-9 5 16,8 5-16,1-5 0,-9 0 16,9 5-16,-1 4 0,-7-4 15,7 9-15,-8-5 16,9 5-16,-9 0 0,0 0 15,9-4-15,-17 4 16,8 0-16,1 0 0,-1 0 16,0 0-16,0 0 0,1 0 15,7 0-15,-8 0 16,1 0-16,-1 0 0,0 111 16,1-101-16,-9 13 0,16-5 15,-16 1-15,8 0 16,-8 4-16,9-4 0,-9 4 15,0-5-15,0 1 16,0 4-16,0-4 0,0 4 16,0-4-16,0-1 0,0 1 15,0 4-15,0-4 16,0-1-16,-91 6 0,82-10 16,1 9-16,0 0 15,0-4-15,-1-5 0,1 9 16,0 0-16,8-9 0,-17 0 15,9 0-15,0 14 16,-1-14-16,1 5 0,0-1 16,-9-9-16,9 10 0,-9 0 15,9-1-15,-8 1 16,7 0-16,-7-6 0,8 6 16,-1-10-16,9 5 15,-16-9-15,7 4 0,9-4 16,0 0-16,-8-1 0,8-4 15,-8 5-15,8-5 16,0 5-16,0-5 0,0 0 16,0 0-16,0 0 0,0 0 15,0 0-15,0 0 16,0 0-16,0 4 0,0-4 16,0 0-16,0 0 0,-8 0 15,8 0-15,0 0 16,0 0-16,0 0 0,0 0 15,0 0-15,0 5 16,0-5-16,0 0 0,0 0 16,0 0-16,0 0 0,0 0 15,0 0-15,0 5 16,0-5-16,0 0 0,0 0 16,0 0-16,0 0 15,0 0-15,0 0 0,0 0 16,0 0-16,0 0 0,0 0 15,0 0-15,0 0 16,0 0-16,0 0 0,0 0 16,0 0-16,0 0 0,0 0 15,0 0-15,0 0 16,0 0-16,0 0 0,-9 0 16,9 0-16,0 0 0,0 0 15,0 0-15,0 0 16,0 0-16,0 0 0,0 0 15,0 0-15,0 0 16,0 4-16,0-4 0,0 0 16,0 0-16,0 0 0,0 0 15,0 0-15,0 0 16,0 0-16,0 0 0,0 0 16,0 0-16,0 0 0,0 0 15,0 0-15,0 0 16,0 0-16,0 0 0,0 0 15,0 0-15,0 0 16,0 0-16,0 0 0,0 0 16,0 5-16,0-5 0,0 0 15,0 0-15,182 0 16,-165 0-16,-1 9 0,9-9 16,-8 0-16,8 5 15,-1-1-15,1 1 0,0 0 16,-8-5-16,-1 4 0,1-4 15,-9 0-15,9 0 16,-9 5-16,0-5 0,0 5 16,-8-5-16,0 0 0,9 4 15,-9-4-15,0 0 16,0 0-16,0 0 0,0 5 16,0-5-16,0 0 0,8 5 15,0-1-15,-8-4 16</inkml:trace>
  <inkml:trace contextRef="#ctx0" brushRef="#br4" timeOffset="392932.6268">10210 14584 0,'0'0'0,"0"0"0,0 0 15,0 0-15,0 0 0,0 0 16,0 0-16,0 0 0,0 0 15,0 0-15,0 0 16,0 0-16,0 0 0,0 0 16,0 0-16,0 0 0,0 0 15,0 0-15,0 0 16,0 0-16,0 0 0,0 0 16,0 0-16,0 0 15,0 0-15,0 0 0,0 0 16,0 0-16,0 0 0,0 0 15,0 0-15,0 0 16,0 0-16,0 0 0,0 0 16,0 0-16,0 0 0,0 0 15,0 0-15,0 0 16,141-144-16,-124 130 0,8-9 16,-9-1-16,1 10 15,-9 0-15,8 1 0,1 3 16,0 1-16,-9 4 0,0-4 15,0-5-15,1 9 16,-1 5-16,0-9 0,0 9 16,9-5-16,-9 1 0,1-1 15,7 0-15,-8 1 16,1 4-16,7-5 0,-8 5 16,1-5-16,-1 5 15,-8 0-15,8 0 0,1-4 16,7 4-16,-16 0 0,8 0 15,1 0-15,-1 0 16,0 0-16,0 0 0,-8 0 16,9 0-16,-1 0 0,0 0 15,-8 0-15,9 0 16,-9 0-16,8 116 0,-8-88 16,0-14-16,8 0 15,-8 0-15,0 0 0,0 9 16,0-4-16,0-5 0,0 4 15,0 1-15,0 0 16,0-1-16,0-4 0,0-14 16</inkml:trace>
  <inkml:trace contextRef="#ctx0" brushRef="#br4" timeOffset="393688.1306">10649 14733 0,'0'0'0,"0"0"0,0 0 0,0 0 16,0 0-16,0 0 15,0 0-15,0 0 0,0 153 16,-99-134-16,90 4 0,-7 1 15,-9 3-15,9-3 16,7-10-16,-7 9 0,-1-9 16,1 5-16,7-1 15,1-4-15,-8 5 0,7-5 16,1 0-16,0-5 0,-1 5 16,1-5-16,0 0 15,0-4-15,-1 4 0,1-4 16,0 4-16,8-4 0,-9 0 15,9-1-15,-8 1 16,8 0-16,-8-1 0,8 1 16,0 0-16,-8-1 15,-1 6-15,9-6 0,-8 6 16,0-6-16,0 5 0,-1 1 16,1-6-16,0 6 15,8-6-15,-9 6 0,9-6 16,-8 1-16,8 0 0,-8-1 15,8-4-15,0 0 16,0 5-16,0 0 0,0-5 16,-8 4-16,8 1 15,0-5-15,0 0 0,0 0 16,0 0-16,0 0 0,0 0 16,0 0-16,0 0 15,0 0-15,0 0 0,0 0 16,0 0-16,0 0 0,0 0 15,0 0-15,0 0 16,0 0-16,0 0 0,0 0 16,0 0-16,0 5 15,0-5-15,0 9 0,0-4 16,0-5-16,0 4 0,190 1 16,-165-5-16,0 4 15,-1-4-15,-7 0 0,8 0 16,-9 0-16,9 0 0,0 0 15,0 0-15,0 0 16,-9 0-16,1 0 0,-1 0 16,1 0-16,-1 0 15,1 0-15,-9 0 0,9 0 16,-9 0-16,0 0 0,1 0 16,-1 0-16,-8 0 15,8 0-15,0 0 0,1 0 16,-9 0-16,0 0 0,8 0 15,-8 0-15,0 0 16,8 0-16,0 0 0,1 0 16,7 0-16,1 0 15,-17 0-15</inkml:trace>
  <inkml:trace contextRef="#ctx0" brushRef="#br4" timeOffset="405533.0452">4890 14403 0,'0'0'0,"0"0"0,0 0 0,0 0 0,0 0 0,0 0 0,0 0 15,0 0-15,0 0 0,0 0 0,0 0 0,0 0 16,0 0-16,0 0 0,0 0 15,0 0-15,0 0 16,0 0-16,-107 162 0,90-138 16,-8 4-16,9 0 15,-1-1-15,-8 11 0,9-6 16,-9 5-16,8 10 0,-7 4 16,-1-9-16,0 9 15,0-4-15,0-5 0,0-1 16,1-3-16,7 4 0,-8-15 15,9 6-15,-1 0 16,1-6-16,-1-8 0,0 4 16,9-4-16,0 0 15,0 8-15,-9-13 0,17 5 16,-8-10-16,0 5 0,8 0 16,-9-9-16,9 0 15,0 4-15,0 5 0,0-10 16,0 1-16,0 9 0,0-5 15,0-9-15,0 0 16</inkml:trace>
  <inkml:trace contextRef="#ctx0" brushRef="#br4" timeOffset="406168.4716">4220 14565 0,'0'0'0,"0"0"0,0 0 15,0 0-15,0 0 0,0 0 16,0 0-16,0 0 0,0 0 15,0 0-15,0 0 16,0 0-16,0 0 0,0 0 16,0 0-16,0 0 15,0 0-15,0 0 0,0 0 16,0 0-16,0 0 0,0 0 16,0 0-16,0 0 15,99 159-15,-82-136 0,8 0 16,-9 10-16,1-5 15,-1 4-15,9 5 0,-8-9 16,7 10-16,1-6 0,0-4 16,8 5-16,-16-10 15,16 5-15,0 0 0,-8 0 16,8-1-16,0 1 0,-8-4 16,0-1-16,-1 0 15,1 0-15,0-4 0,0 4 16,8 1-16,-8-1 0,0-5 15,8 20-15,8-6 16,-8 15-16,-33-47 16</inkml:trace>
  <inkml:trace contextRef="#ctx0" brushRef="#br4" timeOffset="407254.195">11890 14417 0,'0'0'15,"0"0"-15,0 0 0,0 0 16,0 0-16,0 0 0,0 0 16,0 0-16,0 0 15,0 0-15,0 0 0,0 0 16,0 0-16,0 0 15,0 0-15,0 0 0,0 0 16,0 0-16,0 0 0,-91 167 16,66-144-16,9 1 15,7 3-15,-15-3 0,7 8 16,1-4-16,-1 5 0,0-1 16,-7 1-16,7 4 15,1-9-15,-9 5 0,8-5 16,-8-1-16,9 6 15,-1 0-15,1-1 0,-9 5 16,0-4-16,9 4 0,-9-4 16,0-1-16,8-4 15,1 0-15,-1 0 0,9-5 16,-9 1-16,9-6 0,0 1 16,0-1-16,-1-4 15,1-9-15,8 9 0,0-14 16</inkml:trace>
  <inkml:trace contextRef="#ctx0" brushRef="#br4" timeOffset="407989.6991">11319 14514 0,'0'0'0,"0"0"0,0 0 16,0 0-16,0 0 15,0 0-15,0 0 0,0 0 16,0 0-16,0 0 0,0 0 16,0 0-16,0 0 15,0 0-15,0 0 0,0 0 16,0 0-16,0 0 16,0 0-16,0 0 0,0 0 15,0 0-15,0 0 0,0 0 16,0 0-16,0 0 15,0 0-15,0 0 0,0 0 16,0 0-16,0 0 0,0 0 16,0 0-16,0 163 15,91-135-15,-66 14 0,-8-10 16,-1 6-16,9 4 16,-17-10-16,17 5 0,-8-4 15,-1-5-15,1 4 0,-9-4 16,9 0-16,7-5 15,-7 1-15,-1-1 0,-7-4 16,7-1-16,9 1 0,-17-1 16,9-4-16,-1 5 15,-7-5-15,7 0 0,-7 0 16,7 0-16,-8 0 16,9 4-16,-9 6 0,-8-24 15</inkml:trace>
  <inkml:trace contextRef="#ctx0" brushRef="#br4" timeOffset="417799.2448">25021 14170 0,'0'0'0,"0"0"15,0 0-15,0 0 0,0 0 0,0 0 0,0 0 0,0 149 16,0-126-16,0-4 0,0-1 15,0 1-15,0-5 16,0-5-16,0 1 0,0-6 16,0 6-16,0-1 0,0-5 15,0 10-15,0 0 16,0 5-16,0 4 0,0-4 16,0-1-16,0 6 15,0-6-15,0-4 0,0 5 16,0-5-16,0 0 0,0 0 15,0 0-15,0 0 16,0 0-16,0 4 0,0-4 16,0 0-16,0-5 0,0 5 15,0 5-15,0-5 16,0-5-16,0 1 0,0-6 16,0 6-16,0-1 15,0 0-15,0 0 0,0 1 16,0 4-16,0 4 0,0-4 15,0 0-15,0 0 16,0 0-16,0 0 0,0-14 16</inkml:trace>
  <inkml:trace contextRef="#ctx0" brushRef="#br4" timeOffset="418560.7537">24434 15356 0,'0'0'15,"0"0"-15,0 0 0,0 0 16,0 0-16,0 0 0,0 0 16,0 0-16,0 0 15,0 0-15,0 0 0,0 0 16,0 0-16,0 0 0,0 0 15,0 0-15,0 0 16,0 0-16,0 0 0,0 0 16,0 0-16,0 0 0,0 0 15,0 0-15,0 0 16,0 0-16,0 0 0,256 0 16,-222 0-16,-10 0 15,9 0-15,1 0 0,-1 0 16,0 0-16,0 0 0,0 0 15,0 0-15,0-51 16,0 46-16,9 1 0,-9 4 16,0-5-16,0 5 15,0-4-15,0-1 0,-8 0 16,8 1-16,0-1 0,-8 0 16,0 1-16,0 4 15,-1-5-15,1 0 0,-8 5 16,-1 0-16,-7-4 0,-1 4 15,0 0-15,0 0 16,-8 0-16,0 0 0,9-5 16,-9 5-16,0 0 15</inkml:trace>
  <inkml:trace contextRef="#ctx0" brushRef="#br4" timeOffset="423832.2765">24335 16463 0,'0'0'0,"0"0"0,-108 154 0,92-117 0,-9-4 15,8-5-15,9 0 0,0-5 16,-9-5-16,17-4 0,0 0 15,-8-4-15,8-6 16,0 6-16,0-1 0,0-4 16,0 4-16,0-4 0,0-1 15,0 6-15,0-1 16,0-5-16,0-4 0,0 5 16,0-5-16,0 5 15,190-5-15,-165 0 0,0 0 16,0 0-16,-1 0 0,10 0 15,-10 0-15,9 0 16,1-65-16,-10 55 0,9-4 16,1 0-16,-1-13 15,0 13-15,-8-10 0,8 1 16,-9-5-16,10 0 0,-10 5 16,-7 4-16,0 1 15,-1 4-15,-8 4 0,1-3 16,-1 8-16,0 0 0,-8 1 15,0 4-15,0-5 16,0 5-16,0 0 0,0-5 16,0 1-16,0-1 0,0 0 15,0-4-15,0-5 16,-99 0-16,74-5 0,-16 6 16,-1-6-16,9 5 15,0-5-15,-8 5 0,-1 0 16,9 0-16,-8 1 0,16-1 15,-8-5-15,8 10 16,0-10-16,9 10 0,-9-5 16,0 0-16,9-5 0,-9 1 15,8 4-15,9 0 16,-9 0-16,9 0 0,0 0 16,0 5-16,8-1 15,0 6-15,0-1 0,0-4 16,0 9-16,0-5 0,0 0 15,0 1-15,0-1 16,0 0-16,0 1 0,0-6 16,0-4-16,0-4 15,0 4-15,0-5 0,0 1 16,0-10-16,91 9 0,-67-4 16,-15 4-16,15-4 15,-7 0-15,0 4 0,-1 1 16,9-6-16,-8 10 0,-1 0 15,9-4-15,-9 4 16,9 0-16,0 5 0,-8-5 16,7 4-16,1 1 15,-8 4-15,-9 1 0,0 4 16,9 0-16,-17 0 0,0-5 16,0 5-16,8 0 15,-8 0-15,0 0 0,0 0 16,0 0-16,0 0 0,0 0 15,0 0-15,0 0 16,0 0-16,0 107 0,0-88 16,0-5-16,0 0 15,0 4-15,0-4 0,0 5 16,-107-1-16,90 1 0,1 0 16,-1 8-16,-8-3 15,9-6-15,-1 6 0,-8 8 16,9 1-16,-1-1 0,1 1 15,-1-1-15,0-4 16,9 0-16,-8-5 0,7 1 16,-7-6-16,8 6 15,-9-1-15,9-5 0,-9-4 16,9 10-16,0-10 0,-1 4 16,1-4-16,-8 5 15,7-1-15,-7 1 0,-1 4 16,9 1-16,0-1 0,-1-5 15,1 6-15,0 4 16,0 0-16,-1-1 0,1-3 16,0-10-16,-1 0 15,1 4-15,0-8 0,-17-1 16,25-9 0</inkml:trace>
  <inkml:trace contextRef="#ctx0" brushRef="#br4" timeOffset="424750.8951">25493 15682 0,'0'0'0,"0"0"0,0 0 15,0 0-15,0 0 0,0 0 16,0 0-16,0 0 15,0 0-15,0 0 0,0 0 16,0 0-16,0 0 0,0 0 16,0 0-16,0 0 0,0 0 15,0 0-15,0 0 16,0 0-16,0 0 0,0 0 16,0 0-16,0 0 15,0 0-15,0 0 0,0 0 16,0 0-16,0 0 0,0 0 15,0 0-15,0 163 16,0-135-16,0 0 0,0 4 16,0 1-16,0-1 15,0 5-15,0-9 0,0 10 16,0-6-16,0 1 0,0-1 16,0-4-16,0 5 15,0-5-15,0 0 0,0-5 16,0-5-16,0 6 0,0-1 15,0-4-15,0 4 16,0-5-16,0 1 0,0 0 16,0-1-16,0 1 0,0 0 15,0-1-15,0-4 16,0 0-16,0-5 0,0 1 16,0-1-16,0 5 15,0-5-15,0 5 0,0-14 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39.76109" units="1/cm"/>
          <inkml:channelProperty channel="Y" name="resolution" value="248.18182" units="1/cm"/>
          <inkml:channelProperty channel="T" name="resolution" value="1" units="1/dev"/>
        </inkml:channelProperties>
      </inkml:inkSource>
      <inkml:timestamp xml:id="ts0" timeString="2023-10-24T09:34:38.641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28687 15259 0,'0'0'0,"0"0"0</inkml:trace>
  <inkml:trace contextRef="#ctx0" brushRef="#br1" timeOffset="6565.3916">25328 3508 0,'0'0'0,"0"0"16,0 0-16,0 0 0,0 0 15,0 0-15,0 0 0,0 0 16,0 0-16,0 0 16,0 0-16,0 0 0,0 0 15,0 0-15,0 0 0,0 0 16,0 0-16,0 0 15,264 0-15,-214 0 0,8 0 16,0 0-16,0 0 16,0 0-16,8 0 0,-8 0 15,8 0-15,8 0 0,1-33 16,8 33-16,-1 0 16,1 0-16,16 0 0,-8 28 15,17-9-15,0-10 16,-1-4-16,1 4 0,16 5 15,-8 4-15,-9-8 0,1-6 16,8-4-16,8 0 16,-17 5-16,1-5 0,-9 0 15,-8 0-15,-8 0 0,8-14 16,8 0-16,17 9 16,-8 1-16,16-1 0,8 0 15,1-4-15,-1 0 0,0 0 16,42-1-16,-17 1 15,1-5-15,-43 9 0,59-4 16,-17-5-16,1 0 16,-1 9-16,-25-4 0,133 0 15,-33 0 1,-232 9-16</inkml:trace>
  <inkml:trace contextRef="#ctx0" brushRef="#br0" timeOffset="133850.4619">2623 6755 0,'0'0'0,"0"0"0,0 0 0,0 0 15,0 0-15,0 0 0,0 0 0,0 0 16,0 0-16,0 0 16,0 0-16,0 0 0,0 0 15,0 0-15,0 0 16</inkml:trace>
  <inkml:trace contextRef="#ctx0" brushRef="#br0" timeOffset="134373.8151">2822 6578 0,'0'0'0,"0"0"0,0 0 0,0 0 16,0 0-16,0 0 15,0 0-15,0 0 0,0 0 16,0 0-16,0 0 0,0 0 16,0 0-16,0 0 15,0 0-15,0 0 0,0 0 16,0 0-16,0 0 16,0 0-16,0 0 0,0 0 15,0 0-15,256-121 0,-239 107 16,-9 5-16,0 9 15,0-5-15,9-14 0,-9 15 16,9-10-16,-1 5 0,-7 4 16,7-4-16,1 4 15,-9-14-15,9 10 0,-1 0 16,1 9-16,-9-14 16,8 4-16,-7 10 0,-1-4 15,9-1-15,-9 1 0,0 4 16,0-5-16,1 0 15,7 1-15,1 4 0,-1-10 16,1 6-16,8-1 16,-9 0-16,1 5 0,-1-9 15,1 0-15,8 4 0,-1 5 16,-7-5-16,0 1 16,-1-1-16,1 0 0,8 1 15,-9-1-15,1-4 0,7 4 16,-7-4-16,8 4 15,0-4-15,-25 9 16</inkml:trace>
  <inkml:trace contextRef="#ctx0" brushRef="#br0" timeOffset="135087.2897">4005 6108 0,'0'0'0,"0"0"16,0 0-16,0 0 0,0 0 15,0 0-15,0 0 0,0 0 16,0 0-16,0 0 15,0 0-15,0 0 0,0 0 16,0 0-16,0 0 16,265 0-16,-249 0 0,9 0 15,-9 0-15,1 0 0,0 0 16,-1 0-16,1 0 16,-1 0-16,1 0 0,8 0 15,-17 0-15,17 0 0,-9 0 16,1 0-16,8 0 15,-9 0-15,9 0 0,0 0 16,0 0-16,-1 0 16,-7 0-16,8 0 0,0 0 15,-1 0-15,-7 0 0,0 0 16,-1 0-16,1 0 16,7 0-16,-7 0 0,-9 0 15,9 0-15,-1 0 0,1 0 16,-1 0-16,1 0 15,-9 0-15,9 102 0,-9-97 16,9 4-16,-9-4 16,8 4-16,-7-4 0,-1 4 15,0 1-15,1-6 16,-1 6-16,8-1 0,-7 5 16,-1-10-16,9 6 0,-9-1 15,0 0-15,9 1 0,-9 4 16,8 0-16,-7 0 15,-1 0-15,0-5 0,9 0 16,-9 0-16,0 1 16,9-1-16,-9 5 0,0-5 15,1-4-15,-1 9 16,0-5-16,9 1 0,-17-1 16,16 0-16,-7 0 0,-9 1 15,8-1-15,0 0 0,0 1 16,-8-1-16,9 0 15,-1-4-15,0 4 0,1-4 16,-9 0-16,0-1 16,0 1-16,0-1 0,0-4 15,8 5-15,-8-5 0,0 5 16,0-5-16,8 4 16,-8 1-16,8 4 0,9 1 15,-17-10 1</inkml:trace>
  <inkml:trace contextRef="#ctx0" brushRef="#br0" timeOffset="146181.7032">3177 4498 0,'0'0'0,"0"0"0,0 0 0,0 0 0,0 0 0,0 0 0,0 0 16</inkml:trace>
  <inkml:trace contextRef="#ctx0" brushRef="#br0" timeOffset="147058.2897">3442 4368 0,'0'0'0,"0"0"0,0 0 0,0 0 16,0 0-16,0 0 16,0 0-16,0 0 0,0 0 15,0 0-15,0 0 0,0 0 16,0 0-16,0 0 16,257 0-16,-249 0 0,-8 0 15,8 0-15,0 0 0,-8 0 16,0 0-16,0 0 15,0 0-15,9 0 0,-9 0 16,0 0-16,0 112 16,0-98-16,0 4 0,0 1 15,0 9-15,0-9 0,-100 4 16,76 14-16,15-23 16,-7 14-16,-1-19 0,1 10 15,7-10-15,1 0 0,0 5 16,0-14-16,-1 0 15,9 0-15,-8 10 0,8-10 16,-8 9-16,-1 0 16,1 1-16,0-10 0,8 0 15,-8 4-15,8-4 0,0 5 16,-9 0-16,9-1 16,0-4-16,0 0 0,0 0 15,0 0-15,0 0 0,0 0 16,0 0-16,0 0 15,0 0-15,0 0 0,0 0 16,0 0-16,0 0 16,0 0-16,0 0 0,0 0 15,0 0-15,191 0 0,-175 0 16,1 0-16,8 0 16,-9 0-16,1 0 0,-1 0 15,-7 0-15,7 10 0,-8-1 16,9-5-16,-9 6 15,0-1-15,1 0 0,-1 5 16,0-9-16,1 4 16,-9 5-16,8 0 0,-8 0 15,0 0-15,0 0 0,0 5 16,0-1 0,0 1-16,0 0 0,0 4 15,0-5-15,0 6 0,0 4 16,-99-1-16,74 6 15,8-14-15,1 4 0,-9-4 16,-8 4-16,8 0 16,-8-9-16,8 5 0,0-5 15,0 4-15,9-4 16,-17-5-16,8 1 0,0-1 16,0-4-16,9-1 0,-1 1 15,1-5-15,-1 0 16,0 0-16,1 0 0,-1 0 15,9 0-15,-8 0 0,7 0 16,1 0-16,0 0 16,-1 0-16,1 0 0,-8 0 15,7 0-15,9 0 16</inkml:trace>
  <inkml:trace contextRef="#ctx0" brushRef="#br0" timeOffset="148167.0313">4063 4336 0,'0'0'15,"0"0"-15,0 0 0,0 0 16,0 0-16,0 0 0,0 0 15,0 0-15,0 0 0,0 0 16,0 0-16,0 0 16,0 0-16,0 0 0,0 0 15,0 0-15,0 0 0,0 0 16,0 0-16,0 0 16,0 153-16,0-139 0,0 0 15,0 5-15,0-1 16,0 6-16,0-6 0,0-4 15,0 5-15,99 4 0,-91-4 16,9-1-16,-9 1 16,9-5-16,-1 0 0,1-10 15,-9 10-15,17 0 0,-9 0 16,9-4-16,-8-1 16,8 0-16,-9-9 0,9 0 15,-9 0-15,9 0 16,-8 0-16,-1 0 0,9 0 15,-8 0-15,-1-51 0,1 32 16,8 5-16,-9-4 16,9-1-16,0 5 0,0-9 15,-9 0-15,9-1 16,-17 11-16,1-6 0,-1 10 16,0-1-16,0 1 0,-8 4 15,0-4-15,0 0 16,0-5-16,0 0 0,0 5 15,0-1-15,0-4 0,0 0 16,0 5-16,0 0 16,0-1-16,0 1 0,0 0 15,0 4-15,0 1 16,0-6-16,0 6 0,0-1 16,0-4-16,-182-1 0,158 1 15,-1-5-15,8 9 16,-8 1-16,1 4 0,-1-10 15,0 6-15,0 4 0,0-10 16,0 10-16,1-4 16,7-1-16,1 5 0,-1 0 15,9 0-15,-1 0 16,-7 0-16,16 0 0,-17 0 16,1 0-16,-1 0 0,1 0 15,7 0-15,-7 0 16,-1 0-16,1 0 0,-1 0 15,9 0-15,-9 0 0,9 107 16,8-102-16,-8 4 16,0 0-16,-1 5 0,1 0 15,8-14 1</inkml:trace>
  <inkml:trace contextRef="#ctx0" brushRef="#br0" timeOffset="152071.6399">8067 7197 0,'0'0'0,"0"0"15,0 0-15,0 0 0,0 0 16,0 0-16,0 0 0,0 0 15,0 0-15,0 0 16,0 0-16,0 0 0,0 0 16,0 0-16,0 0 0,0 0 15,0 0-15,0 0 16,0 0-16,0 0 0,0 0 16,0 0-16,0 0 15,0 0-15,0 0 0,0 0 16,0 0-16,0 0 0,0 0 15,0 0-15,0 0 16,0 0-16,0 0 0,0 0 16,0 0-16,0 0 15,0 0-15,0 0 0,0 0 16,0 0-16,0 144 0,0-126 16,-99 1-16,91 4 15,0 1-15,8 4 0,-9-10 16,9 10-16,-8 0 0,8-5 15,-8-9-15,8 9 16,0-9-16,-9 10 0,9-15 16,0 5-16,-8 5 15,8-6-15,0 6 0,0 0 16,0-1-16,0 6 0,0-24 16</inkml:trace>
  <inkml:trace contextRef="#ctx0" brushRef="#br0" timeOffset="152321.8083">7910 7964 0,'0'0'15,"0"0"-15,0 0 0,0 0 16,0 0-16,0 0 0,0 144 16,0-116-16,0-9 15,0 0-15,0-1 0,0 5 16,0-9-16,0 10 0,0-6 16,91 1-16,-74-1 15,-9-4-15,0 5 0,9-5 16,-1 5-16,-7-5 0,7 0 15,1 4-15,-9-4 16,9 0-16,-9-5 0,0 1 16,9 4-16,-1-10 15,-7 6-15,-1-6 0,8 6 16,9-1-16,0 9 0,-25-18 16</inkml:trace>
  <inkml:trace contextRef="#ctx0" brushRef="#br0" timeOffset="156165.3766">10997 7783 0,'0'0'0,"0"0"15,0 0-15,0 0 0,0 0 16,0 0-16,0 0 0,0 0 16,0 0-16,0 0 15,0 0-15,0 0 0,0 0 16,0 0-16,0 0 0,0 0 15,0 0-15,0 0 16,0 0-16,264-56 0,-231 47 16,-8-1-16,17 1 15,-9 4-15,8-18 0,0 19 16,-7-10-16,-1 9 0,8-9 16,-8 0-16,0 0 15,0 14-15,0-9 0,0-1 16,-8 6-16,0-1 15,-8 5-15,8-5 0,-9-4 16,1 5-16,-9-10 0,0 9 16,9 5-16,-9 0 15,-8 0-15</inkml:trace>
  <inkml:trace contextRef="#ctx0" brushRef="#br0" timeOffset="156775.7863">11319 7434 0,'0'0'0,"0"0"0,0 0 16,0 0-16,0 0 0,0 163 16,0-131-16,0 1 15,0 4-15,0-4 0,0-5 16,0 4-16,0 1 16,0-5-16,0 0 0,0-1 15,91-3-15,-82-6 0,-9 1 16,0-5-16,8 0 15,-8-10-15,0 6 0,0-6 16,8 1-16,-8-5 0,0 0 16,0 0-1</inkml:trace>
  <inkml:trace contextRef="#ctx0" brushRef="#br0" timeOffset="157657.3739">12709 6927 0,'0'0'0,"0"0"0,0 0 16,0 0-16,0 0 0,0 0 16,0 0-16,0 0 15,0 0-15,0 0 0,0 0 16,0 0-16,0 0 0,0 0 16,0 0-16,0 0 15,0 0-15,0 0 0,0 149 16,0-126-16,0 5 15,0 4-15,0 6 0,0 4 16,0-1-16,-58 15 0,58-5 16,0 10-16,0-10 15,0-4-15,0-1 0,-8 1 16,8-6-16,-8 1 0,8-4 16,0-1-16,-8-5 15,8 6-15,0-11 0,0 1 16,0 5-16,-9-14 15,9-5-15,0 9 0,0-19 16,0 1-16,0 0 0,0-1 16,0 1-16,0-5 15</inkml:trace>
  <inkml:trace contextRef="#ctx0" brushRef="#br0" timeOffset="158478.9241">12833 6531 0,'0'0'0,"0"0"0,0 0 16,0 0-16,0 0 15,0 0-15,0 0 0,0 0 16,0 0-16,0 0 16,0 0-16,0 0 15,0 0-15,0 0 0,232 149 16,-199-121-16,0 0 15,0 5-15,0 4 0,1 0 16,-1 10-16,-8-5 0,8 4 16,-17 1-16,9-1 15,0 1-15,-9-1 0,1 1 16,-1-6-16,1 1 16,-9 14-16,-8 5 0,9-6 15,-1-8-15,-8-5 0,0 4 16,0 6-16,0-1 15,0-9-15,0-1 0,0 1 16,-50-4-16,34 3 0,7 1 16,-7 5-16,8-15 15,-9 6-15,0-6 0,9 1 16,-8-1-16,-1-4 0,1 0 16,-1-5-16,0 1 15,1-1-15,-9 0 0,8 0 16,1-4-16,-1 0 15,1-1-15,-9-4 0,8 5 16,1-5-16,-1 4 0,1-4 16,-9 5-16,8-5 15,9-5-15,-8 5 0,-1-5 16,9 1-16,-9-10 0,1 9 16,7-4-16,1-1 15,0-4-15,-9 0 0,-16 0 16,33 0-1</inkml:trace>
  <inkml:trace contextRef="#ctx0" brushRef="#br0" timeOffset="164086.6727">14223 7718 0,'0'0'0,"0"0"0,0 0 16,0 0-16,0 0 0,0 0 15,0 0-15,0 0 0,0 0 16,0 0-16,0 0 15,0 0-15,0 0 0,0 0 16,0 0-16,0 0 16,0 0-16,0 0 0,0 0 15,257 0-15,-240 0 0,7 0 16,-15 0-16,7 0 16,-16 0-16,8 0 0,-8 0 15,0 0-15,0 0 0,0 0 16,0 0-16,0 0 15,0 0-15,0 0 0,0 0 16,0 0-16,0 0 16,0 0-16,0 0 0,0 0 15,0 0-15,-165 0 0,148 0 16,1 0-16,8 0 16,-1 0-16,1 0 0,0 0 15,8 0-15,-8 0 0,8 0 16,0 0-16,0 0 15,0 0-15,0 0 0,0 0 16,0-103-16,0 99 16,0 4-16,0-5 0,0 0 15,0 5-15,0 0 0,0 0 16,0 0-16,0 0 16,0 0-16,157 79 0,-157-60 15,0 0-15,0 4 0,0-9 16,0 0-16,0 0 15,-100-5-15,92 5 0,-8-9 16,7-1-16,1-4 16,0 0-16,8 0 0,-8 0 15,-1 0-15,9 0 0,-8 0 16,0 0-16,-1 0 16,9 0-16,0 0 0,0-111 15,0 92-15,0 10 0,0 0 16,0-1-16,0 1 15,0 4-15,0 5 0,0-4 16,0 4-16,0 0 16,0 0-16,0 0 0,0 0 15,0 0-15,0 0 0,0 0 16,0 0-16,0 0 16,0 107-16,0-93 0,0-14 15</inkml:trace>
  <inkml:trace contextRef="#ctx0" brushRef="#br0" timeOffset="165213.4247">15969 6527 0,'0'0'15,"0"0"-15,0 0 0,0 0 16,0 0-16,0 0 16,0 0-16,0 0 0,0 0 15,0 0-15,0 0 0,0 0 16,0 0-16,0 0 16,0 0-16,0 0 0,0 0 15,0 0 1</inkml:trace>
  <inkml:trace contextRef="#ctx0" brushRef="#br0" timeOffset="165590.678">15796 6820 0,'0'0'0,"0"0"16,0 0-16,0 0 0,0 0 15,0 172-15,0-135 0,0 0 16,-83 1-16,75 3 16,-9-3-16,17 8 0,-17 5 15,17-4-15,-8 4 0,8 14 16,0-9-16,0 0 15,0-10-15,0 1 0,0-1 16,0 1-16,0-5 16,0 0-16,58 9 0,-41-9 15,-9 9-15,9 5 0,7 4 16,-7-9-16,8-4 16,0-1-16,-1-4 0,1-5 15,8-4-15,-8-5 0,8 9 16,9-9-16,-9 5 15,8-10-15,-8 5 0,0-5 16,9 0-16,-9 10 16,8-5-16,0 0 0,-7-5 15,7 5-15,-8-14 0,8 9 16,-8-4-16,1-1 16,-1 1-16,0 0 0,-33-19 15</inkml:trace>
  <inkml:trace contextRef="#ctx0" brushRef="#br0" timeOffset="167938.2465">16590 7122 0,'0'0'0,"0"0"16,0 0-16,0 0 16,0 0-16,0 0 0,0 0 15,0 0-15,0 0 0,0 0 16,0 0-16,0 0 16,0 0-16,0 0 0,0 0 15,0 0-15,0 0 0,0 0 16,0 0-16,0 0 15,0 0-15,0 0 0,0 0 16,0 0-16,0 0 16,0 0-16,0 0 0,0 0 15,0 0-15,0 0 0,0 0 16,0 0-16,0 0 16,0 0-16,0 0 0,0 0 15,0 0-15,0 0 0,0 0 16,0 0-16,256 0 15,-231 0-15,0 0 0,0 0 16,-9 0-16,9 0 16,-8 0-16,8 0 0,-9 0 15,1 0-15,8 0 0,-17 0 16,8 0-16,1 0 16,-9 0-16,9 0 0,-17 0 15,16 0-15,-7 0 0,-9 0 16,8 0-16,-8 0 15,8 0-15,-8 0 0,0 0 16,0 0-16,0 0 16,0 0-16,0 107 0,0-97 15,0-1-15,0 0 0,0-4 16,0 9-16,0-5 16,0 5-16,0 0 0,0 0 15,-124 0 1,99 0-16,9 0 0,-1-5 15,1 0-15,7-4 0,1 4 16,0-4-16,-1 0 16,1-1-16,0-4 0,8 10 15,-8-10-15,8 0 0,0 0 16,0 0-16,0 4 16,0-4-16,-9 0 0,9 0 15,0 0-15,0 0 0,0 0 16,0 0-16,0 0 15,0 0-15,0 5 0,0-5 16,0 0-16,-8 0 16,8 0-16,0 0 0,0 0 15,0 0-15,0 5 0,0-5 16,0 0-16,0 0 16,0 0-16,-8 0 0,8 0 15,0 0-15,-8 4 0,8-4 16,-9 5-16,9 4 15,-8-4-15,0-5 0,8 4 16,-9-4-16,1 0 16,8 0-16,0 0 0,-8 0 15,8 0-15,0 0 0,0 5 16,0-5-16,0 0 16,0 0-16,0 0 0,0 5 15,-8 4-15,8-9 0,0 0 16,0 0-16,0 0 15,0 0-15,0 0 0,0 0 16,0 0-16,0 0 16,0 0-16,0 0 0,0 0 15,0 0-15,0 0 0,0 0 16,0 0-16,0 0 16,0 0-16,0 0 0,0 0 15,0 0-15,0 0 0,0 0 16,182 0-16,-166 0 15,1 0-15,-1 0 0,1 0 16,-1 0-16,-7 0 16,7 0-16,1 0 0,8 0 15,-17 0-15,8 9 0,1-4 16,0 4-16,-9-4 16,0 9-16,0 0 0,9 0 15,-9 0-15,0-5 0,1 10 16,-1-1-16,0-4 15,1 0-15,-9 5 0,0-5 16,0 4-16,0-4 16,0 0-16,0-4 0,0-1 15,0-4-15,0 4 0,0-4 16,0 4-16,0-4 16,0-1-16,0 5 0,0-4 15,0 4-15,0-4 16,0 4-16,0-4 0,0 0 15,0-1-15,0 1 0,0-5 16,0 5-16,0-1 16,0 1-16,0 0 0,0-1 15,0-4-15,-183 10 0,159-6 16,7 1-16,1 0 16,-1-1-16,9 5 0,-9-4 15,1 0-15,-1-1 0,9 1 16,-9 0-16,1-1 15,7 1-15,-7 0 0,-1-1 16,1 6-16,-1-6 16,-8 1-16,9 4 0,-1 5 15,-7-4-15,15-1 0,-24-9 16,17 9-16,-1-4 16,1-1-16,7 1 0,-7-5 15,7 5-15,-7-1 0,-1-4 16,1 0-16,7 5 15,-7-5-15,8 0 0,-1 0 16,1 5-16,0-5 16,0 0-16,8 0 0,0 0 15,0 0-15,0 0 0,-9 0 16,9 0-16,0 0 16</inkml:trace>
  <inkml:trace contextRef="#ctx0" brushRef="#br0" timeOffset="169184.078">18013 7327 0,'0'0'0,"0"0"0,0 0 15,0 0-15,0 0 0,0 0 16,0 0-16,0 0 16,0 0-16,0 0 0,0 0 15,0 0-15,0 0 0,0 0 16,0 0-16,0 0 15,0 0-15,0 0 0,0 0 16,0 0-16,0 0 16,-198 167-16,189-143 0,-7-1 15,7 14-15,9-9 0,-8 0 16,0 5-16,0-1 16,8 1-16,0-5 0,0 4 15,0-4-15,0 5 16,0-10-16,0 5 0,0-5 15,0 0-15,0-4 0,0 4 16,99-9-16,-83-5 16,-7 1-16,-1-6 0,9 6 15,-9-10-15,8 0 0,-7 4 16,7-4-16,-8 5 16,9-5-16,-9 0 0,9 0 15,-9 0-15,9 0 0,-9 0 16,8 0-16,1 0 15,-9 0-15,9 0 0,-9 0 16,0 0-16,1 0 16,-1 0-16,-8 0 0,8 0 15,1 0-15,-9 0 0,8 0 16,8 0-16,1-102 16,-9 88-16,9-5 0,-9 10 15,0-1-15,1 6 0,-1-5 16,0 4-16,0-4 15,1 4-15,-9 0 0,0 1 16,8-1-16,-8 0 0,0 1 16,0 4-16,8-10 15,-8 6-15,0-6 0,8 1 16,-8-5-16,0 0 16,9 5-16,-9-5 0,0 5 15,8-1-15,-8 1 0,0 4 16,0-4-16,0 4 15,0 1-15,0 4 0,0 0 16,0-5-16,0-4 16,0 4-16,0 0 0,0 1 15,0-5-15,0-1 0,0 1 16,0 0-16,0-10 16,0-4-16,0 9 0,0 0 15,0-5-15,0 1 0,0 4 16,0 0-16,0 0 15,0 4-15,0 1 0,0 0 16,0 4-16,0-4 16,0 0-16,0-1 0,0 6 15,0-6-15,0 6 0,0-1 16,0-4-16,0 4 16,-182-4-16,174 4 0,-1-4 15,-7-1-15,-1 6 0,1-10 16,-9 5-16,0-1 15,0-4-15,0 5 0,1 0 16,-1 4-16,-8-4 16,-9-1-16,9 6 0,0-6 15,0 10-15,8-4 0,25 4 16</inkml:trace>
  <inkml:trace contextRef="#ctx0" brushRef="#br0" timeOffset="169785.484">18774 7783 0,'0'0'0,"0"0"0,0 0 16,0 0-16,0 0 0,0 0 15,0 0-15,0 0 16,0 0-16,0 0 0,0 0 15,0 0-15,0 0 0,0 0 16,0 0-16,0 0 16,0 0-16,0 0 0,257 0 15,-232-79-15,-9 74 0,9 5 16,0-5-16,-17 5 16,9-4-16,-9 4 0,9 0 15,-9 0-15,0 0 16,9-10-16,-1 10 0,1 0 15,-1 0-15,1-4 0,8-5 16,-9 9-16,9 0 16,-25 0-1</inkml:trace>
  <inkml:trace contextRef="#ctx0" brushRef="#br0" timeOffset="170470.9387">20222 6745 0,'0'0'16,"0"0"-16,0 0 0,0 0 15,0 0-15,0 0 0,0 0 16,0 0-16,0 0 15,0 0-15,0 0 0,0 0 16,0 0-16,0 0 16,0 0-16,0 145 0,0-113 15,0 5-15,0 10 0,0-10 16,0 10-16,0-1 16,0 10-16,0 0 0,0 0 15,0 4-15,0 5 0,-24-4 16,24-10-16,-9 5 15,9 0-15,0-5 0,0 0 16,0-5-16,0 1 16,-8-1-16,8-4 0,0 0 15,0-14-15,0 0 0,0 0 16,0 0-16,0-5 16,0-9-16,0 0 0,0 5 15,0-10-15,0-9 16</inkml:trace>
  <inkml:trace contextRef="#ctx0" brushRef="#br0" timeOffset="171072.3401">20454 6378 0,'0'0'0,"0"0"0,0 0 16,0 0-16,0 153 0,99-115 15,-82-1-15,8 5 0,8 4 16,-17 5-16,9-4 15,0 9-15,0-5 0,-9 5 16,1-10-16,-1 5 16,1 1-16,-9-1 0,1 0 15,-9 5-15,8 0 0,-8 9 16,0 5-16,0-5 16,-25 4-16,17-3 0,-9-1 15,1 0-15,-9 5 0,8-5 16,-8 5-16,1-5 15,-1-5-15,8-4 0,-8-5 16,1-4-16,-1-10 16,0 0-16,0-9 0,9 0 15,-9-10 1,8 1-16,1-10 0,16-9 16</inkml:trace>
  <inkml:trace contextRef="#ctx0" brushRef="#br0" timeOffset="171540.6531">21364 7406 0,'0'0'0,"0"0"16,0 0-16,0 0 16,0 0-16,0 0 0,0 0 15,0 0-15,0 0 0,0 0 16,0 0-16,0 0 16,0 0-16,0 0 0,0 0 15,0 0-15,0 0 0,257 0 16,-224 0-16,25-51 15,-9 37-15,1 5 0,-9-5 16,-8 4-16,1 1 16,-1 0-16,-33 9 15</inkml:trace>
  <inkml:trace contextRef="#ctx0" brushRef="#br0" timeOffset="172041.9933">21273 7750 0,'0'0'15,"0"0"-15,0 0 0,0 0 16,0 0-16,0 0 16,0 0-16,0 0 0,0 0 15,0 0-15,0 0 0,0 0 16,0 0-16,0 0 15,0 0-15,0 0 0,0 0 16,0 0-16,0 0 16,0 0-16,0 0 0,0 0 15,0 0-15,0 0 0,0 0 16,0 0-16,0 0 16,0 0-16,0 0 0,0 0 15,0 0-15,282 0 0,-249 0 16,8 0-16,-8 0 15,8-51-15,-16 42 0,25 4 16,-17 0-16,8 5 16,-8 0-16,1 0 0,7 0 15,-41 0-15</inkml:trace>
  <inkml:trace contextRef="#ctx0" brushRef="#br2" timeOffset="176593.0328">8928 8606 0,'0'0'15,"0"0"-15,0 0 0,0 0 16,0 0-16,0 0 16,0 0-16,0 0 0,0 0 15,0 0-15,0 0 0,0 0 16,0 0-16,0 0 16,0 0-16,0 0 0,0 0 15,0 0-15,0 0 16</inkml:trace>
  <inkml:trace contextRef="#ctx0" brushRef="#br2" timeOffset="176822.1883">9127 8662 0,'0'0'16,"0"0"-16,0 0 0,0 0 16,0 0-16,0 0 0,0 0 15,0 0-15,281 0 0,-240 0 16,1 0-16,-1-56 16,9 56-16,8-9 0,8 9 15,-8-5-15,8-4 0,-17 9 16,9 0-16,-8-9 15,0 9 1,-1 0-16,-7-5 0,-9 5 16,-8-5-16,8 5 0,-17-4 15,9 4-15,-17 0 0,17 0 16,-8 0-16,-17 0 16</inkml:trace>
  <inkml:trace contextRef="#ctx0" brushRef="#br2" timeOffset="177856.8787">16524 8481 0,'0'0'0,"0"0"0,0 0 15,0 0-15,0 0 0,0 0 16,0 0-16,0 0 16,0 0-16,265 0 0,-232 0 15,0 0-15,8 0 0,-8 0 16,0 0-16,9 0 15,-9 0-15,8 0 0,0 0 16,1 0-16,-1 0 0,1 0 16,-1 0-16,0 0 15,1 0-15,-1 0 0,-8 0 16,9 0-16,-18 0 16,9 0-16,1 0 0,-10 0 15,1 0-15,8 0 0,-16 0 16,8 0-16,-9 0 15,1 0-15,-1 0 0,-7 0 16,-1 0-16,0 0 0,0 0 16,-8 0-16,0 0 15,9 0-15,-9 0 0,0 0 16,8 0-16,0 0 16,1 0-16,15 0 0,1 0 15,0 0-15,-25 0 16</inkml:trace>
  <inkml:trace contextRef="#ctx0" brushRef="#br3" timeOffset="180730.7961">12337 8369 0,'0'0'15,"0"0"-15,0 0 0,0 0 16,0 0-16,0 0 16,0 0-16,0 0 0,0 0 15,0 0-15,0 0 0,0 0 16,0 0-1</inkml:trace>
  <inkml:trace contextRef="#ctx0" brushRef="#br3" timeOffset="181101.0436">12130 8392 0,'0'0'0,"0"0"15,0 0-15,0 0 0,0 0 16,0 0-16,0 0 16,0 0-16,0 0 0,0 0 15,0 0-15,0 0 0,0 0 16,0 0-16,0 0 15,0 0-15,0 0 0,0 0 16,0 0-16,0 0 16,0 0-16,0 0 0,0 0 15,0 0-15,0 0 0,0 0 16,0 0-16,0 0 16,257 0-16,-224 0 0,0 0 15,-8 0-15,8 0 0,0 0 16,8 0-16,-8 0 15,0 0-15,9 0 0,-1 0 16,0 0-16,-7 0 16,7 0-16,-8 0 0,0 0 15,0-51-15,-8 51 0,-8-5 16,-1 5-16,1 0 16,-9 0-16,0 0 0,9 0 15,-9 0-15,9 0 0,-17 0 16</inkml:trace>
  <inkml:trace contextRef="#ctx0" brushRef="#br3" timeOffset="182018.6581">19742 8308 0,'0'0'0,"0"0"16,0 0-16,0 0 16,0 0-16,0 0 0,0 0 15,0 0-15,0 0 0,0 0 16,0 0-16,0 0 16,0 0-16,0 0 0,0 0 15,0 0-15,0 0 0,0 0 16,0 0-16,0 0 15,0 0-15,0 0 0,0 0 16,0 0-16,0 0 16,0 0-16,0 0 0,0 0 15,0 0-15,0 0 0,0 0 16,0 0-16,0 0 16,0 0-16,0 0 0,0 0 15,0 0-15,257 0 0,-232 0 16,-9 0-16,9 0 15,0 0-15,0 0 0,0 0 16,-1 0-16,-7 0 16,0 0-16,-1 0 0,1 0 15,-1 0-15,1 0 0,-1 0 16,1 0-16,8 0 16,-9 0-16,1 0 0,8 0 15,-9 0-15,1 0 0,-1 0 16,9 0-16,-8 0 15,-1 0-15,1 0 0,-1 0 16,1 0-16,-17 0 16</inkml:trace>
  <inkml:trace contextRef="#ctx0" brushRef="#br0" timeOffset="189800.8578">23755 6578 0,'0'0'16,"0"0"-16,0 0 0,0 0 15,0 0-15,0 0 0,0 0 16,0 0-16,0 0 15,0 0-15,0 0 0,0 0 16,0 0-16,0 0 0,0 0 16,0 0-16,0 0 15,0 0-15,0 0 0,0 0 16,0 0-16,0 0 16,0 0-16,0 0 0,-107-149 15,90 135-15,9 0 0,-8-9 16,-1 4-16,0 1 15,1 4-15,-9 0 0,9 0 16,-1 0-16,9 5 16,-9-1-16,9 1 0,0 4 15,-1 1-15,9-1 0,-8 0 16,-8-4-16,-1 9 16,0-9-16,-7 4 0,7 0 15,0 5-15,1-4 0,-1 4 16,9 0-16,-8 0 15,-1 0-15,9 0 0,-9 0 16,1-5-16,7 5 16,1 0-16,-8 0 0,7 0 15,-7 0-15,7 0 0,-7 0 16,-1 0-16,9 0 16,-8 0-16,-1 0 0,0 89 15,1-76-15,-9 6 0,9 4 16,-9-4-16,8 0 15,9 4-15,-17 0 0,8-4 16,-7 9-16,7-5 16,1 0-16,-1-4 0,9-1 15,-1 1-15,1 0 0,0-5 16,0-1-16,-1 1 16,9 0-16,-8 0 0,8 0 15,0 0-15,0 5 0,0-1 16,0 1-16,0-5 15,0 14-15,0-5 0,0 5 16,0-5-16,0 1 16,0-6-16,0 6 0,0 3 15,91-13-15,-66 5 0,-9 0 16,-7-5-16,16-5 16,-9 0-16,1 0 0,-1-4 15,9 4-15,-8-4 0,-1 4 16,9-4-16,-8 0 15,-1-5-15,9 0 0,-9 0 16,1 0-16,0 0 16,-1 0-16,1 0 0,7 0 15,-7 0-15,0 0 0,7-52 16,-7 34-16,-1 13 16,-7-4-16,7 9 0,-7-14 15,-1 9-15,-8 5 0,8 0 16,0 0-16,-8-4 15,9-10-15,7-5 0,1-4 16,8 0-16,-9-1 0,1 6 16,-9 4-16,9 0 15,-9 5-15,0 4 0,-8-4 16,8 4-16,-8 0 16,9 5-16,-9-4 0,0 4 15,0 0-15,0-5 0,0 5 16,8 0-16,-8 0 15,0-5-15,0 5 0,0 0 16,0-4-16,0 4 0,0 0 16,0 0-16,0-5 15,0 5-15,0-5 0,0 1 16,0-1-16,8-4 16,0-1-16,-8 6 0,0-6 15,0 6-15,0-5 0,0-1 16,0 6-16,0-1 15,9-4-15,-9 4 0,0 5 16,0-9-16,0 4 16,8 0-16,-8 1 0,8-6 15,-8 1-15,0 0 0,0-1 16,0 1-16,0 0 16,9 4-16,-9 1 0,0-1 15,0 0-15,0 5 0,0-4 16,0-1-16,0 5 15,0 0-15,0 0 0,0 0 16,0 0-16,0 0 0,0-5 16,0 5-16,0 0 15,0 0-15,0 0 0,0 0 16,0 0-16,0 0 16,0 0-16,0 0 0,0 0 15,0 0-15,0 0 0,0 0 16,0 0-16,0 0 15,0 0-15,0 0 0,0 0 16,0 0-16,0 0 0,0 0 16,0 0-16,0 0 15,0 0-15,0 0 0,0 0 16,0 0-16,0 0 0,0 0 16,0 0-16,0 107 15,0-88-15,0 0 0,0 4 16,0 0-16,0 5 15,0 0-15,0 4 0,0-4 16,0 10-16,0-11 0,0 6 16,0 0-16,0-10 15,0 5-15,0-5 0,0 0 16,0 1-16,0-6 16,0 1-16,0-5 0,0 4 15,0-4-15,0 0 0,0 5 16,0-10-16,0 10 15,0-1-15,0-4 0,0 0 16,0 5-16,0-1 0,0 1 16,0 0-16,0-1 15,0 1-15,0 4 0,0-4 16,-91-1-16,91 1 16,0 4-16,0-9 0,0 5 15,0-5-15,0-5 0,0 5 16,0 0-16,0-5 15,0 1-15,0-1 0,0 0 16,0 1-16,0-1 0,0-5 16,0 1-16,0 4 15,0-4-15,0 0 0,0-5 16</inkml:trace>
  <inkml:trace contextRef="#ctx0" brushRef="#br0" timeOffset="190908.6022">24633 6945 0,'0'0'0,"0"0"16,0 0-16,0 0 16,0 0-16,0 0 0,0 0 15,0 0-15,0 0 0,0 0 16,0 0-16,0 0 15,0 0-15,0 0 0,0 0 16,0 0-16,0 0 0,0 0 16,0 0-16,0 0 15,0 0-15,0 0 0,0 0 16,0 0-16,0 0 16,0 0-16,0 0 0,0 0 15,0 0-15,-265 0 0,248 0 16,-8 61-16,1-33 15,7 4-15,0 1 0,-7 0 16,-1-1-16,8 1 0,1 4 16,-1 0-16,9-4 15,-9-1-15,9 5 0,0-9 16,8 0-16,-8 5 16,8-10-16,0 0 0,0-4 15,0 4-15,0-4 0,0-1 16,0-8-16,0-1 15,0 5-15,107 0 0,-82-5 16,0 1-16,8-1 0,-8-4 16,8-5-16,-8 4 15,8-4-15,0 0 0,0 5 16,-8-5-16,8 0 16,0 0-16,0 0 0,0 0 15,-8 0-15,0-56 0,0 42 16,-1 9-16,-7-13 15,-1 13-15,-7 0 0,-1-4 16,0 5-16,1-10 0,-1 4 16,-8 1-16,8-10 15,9-4-15,-17 9 0,8-4 16,0 4-16,-8 0 16,0 0-16,9 0 0,-9 0 15,0 0-15,0-5 0,0 10 16,0 0-16,0-5 15,0 4-15,0-4 0,0 0 16,0 0-16,0 0 0,0-4 16,0-1-16,-92 1 15,84-6-15,-8 10 0,-9-4 16,17 4-16,-9-9 16,0-1-16,1 10 0,-9-9 15,9 0-15,-18 0 0,10-1 16,-9 6-16,8 8 15,0 1-15,-8 5 0,8 4 16,0 0-16,9 0 0,-1 51 16,17-51-1</inkml:trace>
  <inkml:trace contextRef="#ctx0" brushRef="#br0" timeOffset="191778.1811">25559 6941 0,'0'0'0,"0"0"0,0 0 16,0 0-16,0 0 15,0 0-15,0 0 0,0 0 16,0 0-16,0 0 16,0 0-16,0 0 0,0 0 15,0 0-15,0 0 0,0 0 16,0 0-16,0 0 15,-256 56-15,239-42 0,1 0 16,-1-5-16,9 5 0,-9 4 16,1 1-16,7 4 15,1 1-15,0 3 0,0-3 16,8 4-16,0 4 16,0 1-16,0 4 0,0-4 15,0-6-15,0 6 0,66 0 16,-58-6-16,9 6 15,7-5-15,-7-5 0,0 0 16,-1 1-16,9-10 16,-8 4-16,-1-4 0,1-4 15,7-1-15,-7 0 0,8-4 16,-9-1-16,1-4 16,8 0-16,-9 0 0,9 0 15,8 0-15,-16 0 0,16 0 16,0-51-16,0 37 15,-8 5-15,0-5 0,8 0 16,-17-4-16,1 4 0,-1 0 16,-7 0-16,7 0 15,1 0-15,-17-5 0,16 5 16,-16-4-16,17-10 16,-9 0-16,0 0 0,-8-5 15,9 10-15,-9-5 0,0 9 16,0 6-16,0-6 15,0 5-15,0-5 0,0 5 16,0-4-16,0 4 0,-91 0 16,74 0-16,-8 5 15,0-1-15,1-4 0,-9 10 16,-1-1-16,10-4 16,-9 9-16,-1 0 0,-7 0 15,8 0-15,-17 0 0,9 0 16,0 0-16,-1 0 15,-7 0-15,7 0 0,1 0 16,-9-10-16,50 10 16</inkml:trace>
  <inkml:trace contextRef="#ctx0" brushRef="#br0" timeOffset="192252.4964">26552 7346 0,'0'0'16,"0"0"-16,0 0 0,0 0 15,0 0-15,0 0 0,0 0 16,0 0-16,0 0 15,0 0-15,0 0 0,0 0 16</inkml:trace>
  <inkml:trace contextRef="#ctx0" brushRef="#br0" timeOffset="192412.6034">26784 7318 0,'0'0'0,"0"0"16,0 0-16,0 0 0,0 0 15,0 0-15,0 0 0,0 0 16,0 0-16,0 0 15,0 0-15,256 0 0,-239 0 16,-9 0-16,9 0 0,-1 0 16,-7 0-16,-9 0 15</inkml:trace>
  <inkml:trace contextRef="#ctx0" brushRef="#br0" timeOffset="193449.2963">26221 7229 0,'0'0'16,"0"0"-16,0 0 0,0 0 15,0 0-15,0 0 0,0 0 16,0 0-16,0 0 16,0 0-16,0 0 0,0 0 15,0 0-15,0 0 0,0 0 16,0 0-16,0 0 15,0 0-15,273 0 0,-240 0 16,-8 0-16,0 0 0,8 0 31,-8 0-31,0 0 0,8 0 16,-8 0-16,8 0 0,-8 0 16,8 0-16,0 51 0,0-51 15,0 0-15,-8 0 0,0 0 16,-1 0-16,-7 0 15,-9 0-15,9 0 0,-9 0 16,9 0-16,-9 0 0,0 0 16,0 0-16,1 0 15,-1 0-15,0 0 0,9 0 16,-9 0-16,9 0 16,-17 0-16</inkml:trace>
  <inkml:trace contextRef="#ctx0" brushRef="#br0" timeOffset="194334.8899">27876 6196 0,'0'0'0,"0"0"16,0 0-16,0 0 15,0 0-15,0 168 0,0-122 16,0 1-16,0-5 0,0 4 16,0 1-16,0-5 15,0 4-15,0 5 0,0 1 16,0-1-16,0 5 16,0-1-16,0 1 0,0-9 15,0 4-15,0 5 16,0-5-16,0-5 15,0 1-15,0 0 0,0-6 16,0-8-16,0 0 16,0 4-16,0-9 0,0-10 15,0-4-15,0 0 0,0-5 16,0 1-16,0 4 16,0-10-16,0-4 15</inkml:trace>
  <inkml:trace contextRef="#ctx0" brushRef="#br0" timeOffset="194886.2585">28397 7020 0,'0'0'15,"0"0"-15,0 0 0,0 0 16,0 0-16,0 0 0,0 0 16,0 0-16,0 0 15,265-65-15,-240 65 0,8-5 16,0 5-16,-8 0 0,8-9 16,-8 9-16,-9-5 15,9 5-15,-8 0 0,-1 0 16,1-4-16,-9 4 15,0 0-15,9 0 0,-17 0 16,0 0 0</inkml:trace>
  <inkml:trace contextRef="#ctx0" brushRef="#br0" timeOffset="195281.5215">28488 7225 0,'0'0'0,"0"0"16,0 0-16,0 0 0,0 0 15,0 0-15,0 0 0,0 0 16,0 0-16,0 0 15,0 0-15,0 0 0,0 0 16,273 0-16,-248 0 0,0 0 16,8 0-16,-33 0 15</inkml:trace>
  <inkml:trace contextRef="#ctx0" brushRef="#br0" timeOffset="197628.0899">29994 7336 0,'0'0'0,"0"0"0,0 0 0,0 0 16,0 0-16,0 0 15,0 0-15,0 0 0,-99 168 16,74-131-16,9 0 15,-17-4-15,16-1 0,-8-4 16,9 5-16,7-10 0,-7 0 16,8-4-16,-1-1 15,9-4-15,-8-4 0,8-6 16,0 6-16,0-6 0,0 1 16,0-5-16,0 5 15,0-5-15,0 4 0,0-4 16,0 5-16,0 0 15,0-5-15,190 0 0,-190 0 16</inkml:trace>
  <inkml:trace contextRef="#ctx0" brushRef="#br0" timeOffset="198712.8189">30251 7811 0,'0'0'0,"0"0"0,0 0 16,0 0-16,0 0 0,0 0 16,256-65-16,-223 55 15,-8-4-15,0 5 0,0-5 16,-17 9-16,0-4 15,1 4-15,-1 1 0,-8-1 16,0-4-16,8 4 0,-8-4 16,0-10-16,0-18 15,0 0-15,0-5 0,0 0 16,-49 0-16,24 5 0,8 0 16,-8 4-16,9-4 15,-17 4-15,8-4 0,-8 5 16,-9-6-16,9 11 15,0-11-15,-8-4 0,0 10 16,-1-5-16,1 9 0,-1-5 16,1 5-16,0 5 15,8-5-15,-9 10 0,1-6 16,8 6-16,-9-6 0,18 6 16,-1 4-16,0 0 15,0-5-15,9 10 0,-1-5 16,0 5-16,9-5 15,0 4-15,8 1 0,-8 5 16,8-1-16,0 0 0,0 1 16,0-1-16,0 5 15,0 0-15,0-5 0,0 5 16,0-4-16,0 4 0,0-5 16,0 5-16,0-5 15,0 1-15,0-1 0,0-4 16,0-5-16,0 9 15,0-4-15,0-1 0,0 6 16,0-1-16,0-4 0,0 9 16,0 0-16,0-5 15,0 1-15,0 4 0,0 0 16,0 0-16,182 0 0,-174 0 16,8 0-16,9-14 15,-8 14-15,-1-5 0,9 0 16,0 1-16,0 4 15,-9-10-15,1 10 0,-1-4 16,-7 4-16,-9 0 0,8 0 16,-8 0-16,8 0 15,-8 0-15,0 0 0,0 0 16,9 0-16,-9 0 0,8 0 16,0 0-16,0 0 15,9 0-15,-9 0 0,-8 0 16,17 0-16,-17 0 0,8 0 15,-8 0-15,8 0 16,-8 0-16,0 0 0,9 0 16,-9 0-16,0 0 15,0 0-15,8 0 0,-8 107 16,0-89-16,8-4 0,-8 5 16,0-1-16,0 1 15,0 0-15,0 4 0,0-4 16,0 4-16,0 0 15,0 5-15,0-5 0,0 10 16,0-10-16,0 10 0,0 4 16,-91-14-16,83 5 15,0-5-15,-9 5 0,9 0 16,-1-5-16,-7 1 0,8-1 16,-9 0-16,1 0 15,7 1-15,-7 4 0,-1-1 16,1-3-16,-9-1 15,8 10-15,1-6 0,-9 1 16,17-4-16,-9 4 0,1-10 16,-9 1-16,16 4 15,-7-9-15,8 9 0,-1-4 16,1 4-16,0-9 0,0 14 16,-1-5-16,1-4 15,8-19-15</inkml:trace>
  <inkml:trace contextRef="#ctx0" brushRef="#br0" timeOffset="200417.9551">31757 6331 0,'0'0'16,"0"0"-16,0 0 0,0 0 15,0 0-15,0 0 0,0 0 16,0 0-16,0 0 0,0 0 16,0 0-16,0 0 15,0 0-15,0 0 0,0 0 16,0 0-16,0 0 15,0 0-15,0 0 0,0 0 16,0 0-16,0 0 0,0 0 16,0 0-16,0 0 15,0 0-15,0 0 0,0 0 16,0 0-16,0 0 0,0 0 16,0 0-16,0 0 15,0 0-15,0 0 0,0 0 16,0 0-16,0 0 0,0 0 15,0 0-15,0 0 16,0 0-16,0 0 0,0 0 16,-265-102-16,248 102 15,9 0-15,0-5 0,0 5 16,-9 0-16,0 0 16,9 0-16,-8 0 0,7 0 15,-7 0-15,8 0 0,-9 0 16,-8 0-16,9 0 0,-1 0 15,1 0-15,-9 75 16,0-57-16,8 1 0,-7 4 16,7-4-16,0-5 15,1 4-15,-1-18 0,9 14 16,-9 0-16,1 0 0,8 5 16,-1-5-16,1 0 15,8 0-15,-8 4 0,-9-4 16,17 5-16,0 0 0,-8 4 15,8-5-15,0 6 16,0-1-16,0-4 0,-8 4 16,8-5-16,0 1 15,0 0-15,0-1 0,0 1 16,0 0-16,0-6 0,0 1 16,0 0-16,0 0 15,0-4-15,99 8 0,-91-13 16,9 4-16,-9-4 0,9-5 15,-9 5-15,9-5 16,-9 4-16,8-4 0,1 5 16,-1-5-16,1 0 15,0 0-15,7 0 0,-7 0 16,-1 0-16,18 0 0,-10 0 16,-7 0-16,-1 0 15,-7 0-15,-1 0 0,0 0 16,-8 0-16,0 0 0,9 0 15,-9 0-15,8 0 16,0-112-16,9 84 0,7 0 16,-7 5-16,0 0 15,-1 4-15,-8 5 0,-8 5 16,9 0-16,-9 4 0,0 0 16,8 1-16,-8-1 15,0 5-15,0 0 0,0-5 16,0 1-16,0 4 0,0 0 15,0 0-15,0-5 16,0 0-16,8-4 0,-8-9 16,0 8-16,0 1 15,8-5-15,-8 5 0,0-5 16,9 4-16,-9-4 0,0 10 16,0-6-16,0 10 15,8-4-15,-8-5 0,0 9 16,0 0-16,0-5 0,0 5 15,0 0-15,0 0 16,0-5-16,0 5 0,8-18 16,-8 4-16,0 0 15,0 0-15,0 4 0,9 6 16,-9 4-16,0-10 16,0 6-16,0-1 0,0 5 15,0 0-15,8 0 0,-8-4 16,0 4-16,0 0 15,0 0-15,0 0 0,0 0 16,0 0-16,0 0 0,0 0 16,0 0-16,0 0 15,0 0-15,0 0 0,0 0 16,0 107-16,0-80 0,0-3 16,0 8-16,0 1 15,0 4-15,0 5 0,-58 4 16,41 1-16,1-1 0,-1 1 15,17 0-15,-16-1 16,-1-4-16,9 4 0,-9-4 16,9 0-16,0 0 15,0-5-15,-1 5 0,9 0 16,0 0-16,-8 0 0,8 9 16,-8-9-16,8 9 15,-9-5-15,9-4 0,-8-4 16,0-1-16,0-5 0,8-4 15,-9-5-15,1 1 16,8-6-16,0-4 0,0-4 16,-8-6-16,8 1 15,0-5-15</inkml:trace>
  <inkml:trace contextRef="#ctx0" brushRef="#br0" timeOffset="201419.628">32443 6476 0,'0'0'15,"0"0"-15,0 0 0,0 0 16,0 0-16,0 0 0,0 0 16,0 0-16,0 0 15,0 0-15,0 0 0,0 0 16,0 0-16,0 0 0,0 0 15,0 0-15,0 0 16,0 0-16,0 0 0,0 0 16,0 0-16,0 0 15,0 0-15,0 0 0,0 0 16,0 0-16,0 0 0,0 0 16,0 0-16,0 0 15,0 0-15,0 0 0,0 0 16,0 0-16,0 0 0,0 0 15,0 0-15,0 0 16,0 0-16,0 0 0,0 0 16,0-145-16,0 141 15,0 4-15,0 0 0,0 0 16,0-5-16,-173 5 0,164-5 16,1 1-16,0 4 15,-9 0-15,17-5 0,-8 5 16,-8 0-16,7 0 0,1 0 15,-9 0-15,9 0 16,-8 0-16,-9 0 0,25 0 16,-17 0-16,1 0 15,-9 0-15,25 0 0,-17 0 16,1 0-16,7 0 0,1 0 16,-8 102-16,-1-83 15,9 0-15,-9-5 0,17 4 16,-8-4-16,-9 0 0,9 0 15,8 5-15,-8-1 16,0 1-16,-1 0 0,9-1 16,0-4-16,-8 5 15,8-1-15,0 1 0,0-5 16,0 0-16,0 0 0,0 4 16,0 1-16,0-5 15,0 5-15,0-5 0,0 4 16,0 5-16,0 5 0,0-18 15,0 8-15,0-8 16,0-6-16,0 1 0,0 9 16,0-5-16,0 0 15,0-4-15,174 14 0,-149-15 16,0-4-16,-17 10 0,25-6 16,-25-4-16,0 0 15,9 0-15,-9 0 0,1 0 16,-9 0-16,8 0 0,8 0 15,-16 0-15,17 0 16,-1-74-16,1 51 0,-17-1 16,25 6-16,-17-6 15,0 11-15,-8 13 16</inkml:trace>
  <inkml:trace contextRef="#ctx0" brushRef="#br0" timeOffset="201692.8072">32419 6480 0,'0'0'0,"0"0"15,0 0-15,0 0 0,0 0 16,0 0-16,0 0 0,0 0 16,0 0-16,0 0 15,0 0-15,0 0 0,0 0 16,0 0-16,0 0 0,0 0 15,0 0-15,0 0 16,0 0-16,0 0 0,0 0 16,0 0-16,0 0 15,0 0-15,0 0 0,0 0 16,0 0-16,0 0 0,0 0 16</inkml:trace>
  <inkml:trace contextRef="#ctx0" brushRef="#br0" timeOffset="202006.0166">32328 6820 0,'0'0'0,"0"0"15,0 0-15,0 0 0,0 153 16,0-120-16,0-1 0,0 6 16,0-6-16,0 1 15,0-5-15,0 0 0,0 4 16,0 1-16,0-5 0,0 4 16,0 5-16,0 1 15,0-6-15,0 5 0,0-4 16,0-5-16,0 9 0,0-4 15,0-5-15,0 4 16,0-9-16,0 1 0,0-6 16,0 6-16,0-6 15,0 1-15,0-5 0,0 4 16,0-4-16,0 5 0,0-5 16,0 5-16,0 4 15,0 0-15,0-4 0,0-1 16,0 1-16,-83 4 0,83-18 15,0-5 1</inkml:trace>
  <inkml:trace contextRef="#ctx0" brushRef="#br0" timeOffset="203943.3143">32386 6350 0,'0'0'0,"0"0"0,0 0 16,0 0-16,0 0 0,0 0 16,0 0-16,0 0 0,0 0 15,0 0-15,0 0 16,0 0-16,0 0 0,0 0 16,0 0-16,0 0 15,0 163-15,0-126 0,0 24 16,0-6-1,0 1-15,0 5 0,0 8 16,0 1-16,0-5 0,0 5 16,0 5-16,0 4 0,0 0 15,0 14-15,0 18 16,0-111 0</inkml:trace>
  <inkml:trace contextRef="#ctx0" brushRef="#br0" timeOffset="224280.9103">8655 7197 0,'0'0'15,"0"0"-15,0 0 0,0 0 16,0 0-16,0 0 0,0 0 16,0 0-16,0 0 15,0 0-15,0 0 0,0 0 16,0 0-16,0 0 16,0 0-16,0 0 0,0 0 15,0 0-15,0 0 0,0 0 16,0 0-16,0 0 15,0 0-15,0 0 0,0 0 16,0 0-16,0 0 16,0 0-16,0 0 0,0 0 15,0 0-15,0 0 0,0 0 16,174-145-16,-158 141 16,9-19-16,-8 4 0,-1 0 15,1 19-15,-1-18 0,1 4 16,-1-5-16,1 10 15,8 0-15,-9-1 0,9-4 16,0 10-16,0-6 0,0 10 16,-1 0-16,1-4 15,-8 4-15,-9 0 0,9 0 16,-17 0-16,8 0 16,0 0-16,9 0 0,-9 0 15,0 0-15,9 0 0,-17 0 16,8 0-16,-8 0 15,0 107-15,8-93 0,-8-5 16,9 5-16,-9 4 0,0 1 16,0-5-16,0 0 15,0 5-15,0-1 0,0 5 16,0-9-16,0 5 0,0 0 16,0-5-16,-100 4 15,84-4-15,-1 5 0,-8-5 16,9 4-16,-1 6 15,1-6-15,-9 1 16,8 4-16,-7-4 0,7 9 16,9-14-16,-17 13 15,17-3-15,-9-6 0,1 6 16,7-15-16,-7 0 0,7 5 16,1 0-16,-8 0 15,16-9-15,-9-1 0,1-4 16,8 0-16,-8 0 15,8 5-15,0-5 0,0 0 16,0 0-16,0 0 0,0 0 16,0 0-16,0 0 15,0 0-15,0 0 0,0 0 16,0 0-16,0 0 16,0 0-16,0 0 0,0 0 15,0 0-15,0 0 0,132-84 16,-107 84-16,-8-4 15,7-10-15,-7 14 0,8-5 16,-9 5-16,9 0 0,0 0 16,-9 0-16,1 0 15,0 0-15,-1 0 0,9 0 16,0 56-16,-9-51 0,9 4 16,-8 0-16,7 5 15,-7 0-15,0 5 0,-1-5 16,-8 0-16,9 4 15,-9-4-15,1-5 0,-9 5 16,8 0-16,0 0 0,-8-4 16,0 4-16,0-5 15,0 5-15,0 0 0,0 0 16,0 0-16,0 0 16,0 9-16,0-4 0,0 4 15,0-5-15,-91 6 0,74 8 16,-7-9-16,-1 10 15,-8 4-15,8-13 0,-8 8 16,0-4-16,0 5 0,8-10 16,0-5-16,0 1 15,-8-5-15,17 0 0,-18 0 16,18-5-16,-9-4 16,0 4-16,9-4 0,-1-1 15,-8 1-15,17 0 0,-17-1 16,17-4-16,-9 5 15,1-5-15,-9 5 0,0-1 16,9-4-16,-9 5 0,0 0 16,25-5-1</inkml:trace>
  <inkml:trace contextRef="#ctx0" brushRef="#br0" timeOffset="226186.1797">9830 7234 0,'0'0'0,"0"0"0,0 0 0,0 0 16,0 0-16,0 0 15,0 0-15,0 0 0,0 0 16,0 0-16,0 0 0,0 0 15,0 0-15,0 0 16,0 0-16,0 0 0,0 0 16,0 0-16,0 0 15,0 0-15,0 0 0,0 0 16,0 0-16,0 0 0,0 0 16,0 0-16,0 0 15,0 0-15,0 0 0,0 0 16,0 0-16,0 0 15,0 0-15,0 0 0,0 0 16,0 0-16,0 0 0,0 144 16,0-125-16,0 9 15,0 4-15,0 1 0,0-10 16,0 5-16,0 0 16,0 0-16,0-5 0,0-4 15,0-1-15,0 1 0,0-5 16,0-5-16,0 0 15,0 1-15,0-1 0,0 0 16,0 1-16,0-6 0,0 6 16,0-6-16,0 1 15,182 0-15,-166-1 0,9-4 16,-8 0-16,24 0 16,-8 0-1,0 0-15,0 0 0,1 0 16,-18 0-16,9-56 15,0 52-15,0-10 0,8 0 16,-17 4-16,17-3 0,-8-6 16,-8 0-16,8-9 15,-1 0-15,-7 1 0,-9 3 16,0 1-16,1 9 0,-1-5 16,-8 10-16,8 5 15,-8-1-15,0 0 0,0 1 16,0-1-16,0 5 15,0 0-15,0 0 0,0-5 16,0-4-16,0 4 0,0-9 16,0 0-16,0 0 15,0 0-15,0 5 0,0-5 16,0 10-16,0-6 0,0-4 16,0 10-16,0-10 15,0 9-15,0-4 0,0 4 16,0-4-16,0-1 15,-182 6-15,174-1 0,-9 1 16,17-1-16,-8 0 0,0 5 16,-9-4-16,9-1 15,0 0-15,-1 1 0,-7 4 16,-1-5-16,9 5 0,-8-5 16,7 1-16,-7 4 15,7-5-15,1 5 16,-8 0-1,7-5-15,1 5 0,0 0 16,0-4-16,-1 4 0,-7 0 16,7 0-16,1 0 15,0 0-15,-9 0 0,1 0 16,-1 0-16,-8 0 0,17 0 16,-8 0-16,7 0 15,-7 0-15,-1 0 0,1 0 16,-1 0-16,1 0 15,-1 0-15,9 0 0,-9 0 16,1 0-16,-1 0 0,9 0 16,-9 0-16,9 0 15,-9 0-15,1 111 0,-1-97 16,17-14 0</inkml:trace>
  <inkml:trace contextRef="#ctx0" brushRef="#br0" timeOffset="231113.4713">30342 7801 0,'0'0'0,"0"0"0,0 0 0,0 0 0,0 0 0,0 0 0,0 0 15,0 0-15,0 0 16,0 0-16,0 0 0,0 0 16,0 0-16,0 0 0,0 0 15,0 0-15,0 0 16,0 0-16,0 0 0,0 0 16,0 0-16,0 0 0,0 0 15,0 0-15,0 0 16,0 0-16,0 0 0,0 0 15,0 0-15,0 0 0,0 0 16,0 0-16,0 0 16,0 0-16,0 0 0,0 0 15,0 0-15,0 0 16,0 0-16,0 0 0,0 0 16,0 0-16,0 0 0,0 0 15,0 0-15,0 0 16,0 0-16,0 0 0,0 0 15</inkml:trace>
  <inkml:trace contextRef="#ctx0" brushRef="#br0" timeOffset="231332.6189">29945 7853 0,'0'0'15,"0"0"-15,0 0 0,0 0 16,0 0-16,0 0 0,0 0 15,0 0-15,0 0 0,0 0 16,0 0-16,0 0 16,0 0-16,0 0 0,0 0 15,0 0-15,0 0 16,0 0-16,0 0 0,0 0 16,0 0-16,0 0 0,0 0 15</inkml:trace>
  <inkml:trace contextRef="#ctx0" brushRef="#br0" timeOffset="232570.4439">30243 7769 0,'0'0'0,"0"0"0,0 0 16,0 0-16,0 0 0,0 0 15,0 0-15,0 0 16,0 0-16,0 0 0,0 0 15,0 0-15,0 0 16,0 0-16,0 0 0,0 0 16,0 0-16,0 0 0,0 0 15,0 0-15,0 0 16,0 0-16,0 0 0,0 0 16,0 0-16,0 0 0,0 0 15,0 0-15,0 0 16,0 0-16,0 0 0,-282 51 15,233-42-15,-9 1 0,8-1 16,9 0-16,-9 1 16,17 4-16,-25-5 15,17 0-15,7 0 16,10-4-16,24-5 16</inkml:trace>
  <inkml:trace contextRef="#ctx0" brushRef="#br0" timeOffset="248585.1478">2002 8899 0,'0'0'0,"0"0"0,0 0 0,0 0 0,0 0 0,0 0 0,0 0 0,0 0 16,0 0-16,0 0 0,0 0 0,0 0 15,0 0-15,0 0 0,0 0 16,0 0-16,0 0 0,0 0 16,0 0-16,0 0 15,0 0-15,0 0 0,0 0 16,0 0-16,0 0 16,0 0-16,0 0 0,0 0 15,0 0-15</inkml:trace>
  <inkml:trace contextRef="#ctx0" brushRef="#br0" timeOffset="248730.2459">2333 8895 0,'0'0'0,"0"0"16,0 0-16,0 0 15,0 0-15,0 0 0,0 0 16,0 0-16,0 0 0,0 0 16,0 0-16,0 0 15,0 0-15,282-65 0,-258 65 16,-24 0-1</inkml:trace>
  <inkml:trace contextRef="#ctx0" brushRef="#br0" timeOffset="248889.3511">2879 8830 0,'0'0'0,"0"0"0,0 0 15,0 0-15,0 0 0,0 0 16,0 0-16,0 0 0,0 0 16,0 0-16,0 0 15,0 0-15,0 0 0,0 0 16,0 0-16,0 0 15,0 0-15,0 0 0,0 0 16,0 0-16,0 0 16</inkml:trace>
  <inkml:trace contextRef="#ctx0" brushRef="#br0" timeOffset="252523.7803">4567 8913 0,'0'0'15,"0"0"-15,0 0 0,0 0 16,0 0-16,0 0 0,0 0 16,0 0-16,0 0 15,0 0-15,0 0 0,0 0 16,0 0-16,0 0 0,0 0 16,0 0-16,0 0 15,257 0-15,-241 0 0,1 0 16,0 0-16,-9 0 15,8 0-15,-7 0 0,-1 0 16,0 0-16,9 0 0,-17 0 16,16 0-16,-7 0 15,-1 0-15,0 0 0,0 0 16,9 0-16,-9 0 16,9 0-1,-1 0-15,1 0 0,-9 0 16,9 0-16,-1 0 15,-7 0-15,7 0 0,-8 0 16,9 0-16,-9 0 0,9 0 16,-1 0-16,-7 0 15,-1 0-15,8 0 0,1 0 16,8 0-16,-9 0 16,9 0-16,-8 0 0,-1 0 15,1 0-15,-1 0 0,1 0 16,-1 0-16,-7 0 15,-1 0-15,0 0 0,9 0 16,-9 0-16,17 0 0,-25 0 16</inkml:trace>
  <inkml:trace contextRef="#ctx0" brushRef="#br0" timeOffset="253729.5874">18013 8048 0,'0'0'0,"0"0"16,0 0-16,0 0 15,0 0-15,0 0 0,0 0 16,0 0-1</inkml:trace>
  <inkml:trace contextRef="#ctx0" brushRef="#br0" timeOffset="259414.3869">9557 8043 0,'0'0'0,"0"0"0</inkml:trace>
  <inkml:trace contextRef="#ctx0" brushRef="#br0" timeOffset="262053.1501">19378 7787 0,'0'0'0,"0"0"16,0 0-16,0 0 0,0 0 15,0 0-15,0 0 0,0 0 16</inkml:trace>
  <inkml:trace contextRef="#ctx0" brushRef="#br0" timeOffset="280581.5363">2027 8839 0,'0'0'0,"0"0"0,0 0 15,0 0-15,0 0 0,0 0 0,0 0 0,0 0 16,0 0-16,0 0 16,0 0-16,0 0 0,0 0 15,0 0-15,0 0 0,0 0 16,0 0-16,0 0 16,0 0-16,0 0 0,0 0 15,0 0-15,0 0 0,0 0 16,0 0-16,0 0 15,0 0-15,0 0 0,0 0 16,0 0-16,0 0 16,0 0-16,0 0 0,0 0 15,0 0-15,0 0 0,0 0 16,0 0-16,0 0 16,0 0-16,0 0 0,0 0 15,0 0-15,0 0 0,0 0 16,0 0-16,0 0 15,0 0-15,0 0 0,0 0 16,0 0-16,0 0 16,0 0-16,0 0 0,0 0 15,0 0-15,0 0 0,0 0 16,0 0-16,0 0 16,0 0-16,0 0 0,0 0 15,0 0-15,0 0 0,0 0 16,0 0-16,0 0 15,0 0-15,0 0 0,0 0 16,0 0-16,0 0 16,0 0-16,0 0 0,0 0 15,0 0-15,0 0 0,0 0 16,0 0-16,0 0 0,0 0 16,0 0-16,0 0 15,0 0-15,0 0 0,0 0 16,0 0-16,265 0 15,-248 0-15,7 0 0,1 0 16,0 0-16,0 0 16,0 0-16,-1 0 0,1 0 15,-8 0-15,-1 0 0,1 0 16,-1 0-16,1 0 16,8 0-16,-9 0 0,1 0 15,-1 0-15,9 0 0,-8 0 16,8 0-16,-9 0 15,9 0-15,0 0 0,-9 0 16,9 0-16,0 0 16,-8 0-16,-1 0 0,9 0 15,0 0-15,-9 0 0,1 0 16,8 0-16,-9 0 16,1 0-16,-1 0 0,1 0 15,-1 0-15,1 0 0,-9 0 16,9 0-16,-1 0 15,1 0-15,0 0 0,-1 0 16,1 0-16,-1 0 0,1 0 16,-9 0-16,9 0 15,-9 0-15,0 0 0,0 0 16,1 0-16,-1 0 16,8 0-16,-16 0 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39.76109" units="1/cm"/>
          <inkml:channelProperty channel="Y" name="resolution" value="248.18182" units="1/cm"/>
          <inkml:channelProperty channel="T" name="resolution" value="1" units="1/dev"/>
        </inkml:channelProperties>
      </inkml:inkSource>
      <inkml:timestamp xml:id="ts0" timeString="2023-10-24T09:40:24.36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3500 5322 0,'0'0'0,"0"0"0,0 0 0,0 0 0,0 0 0,0 0 16,0 0-16,0 0 0,0 0 15,0 0-15,0 0 16,0 0-16,0 0 0,0 0 16,0 0-16,0 0 0,0 0 15,0 0-15,0 0 16,0 0-16,0 0 0,0 0 16,199-149-16,-183 130 0,9 5 15,-8 5-15,7-5 16,-24 14-1</inkml:trace>
  <inkml:trace contextRef="#ctx0" brushRef="#br0" timeOffset="630.4202">4137 4926 0,'0'0'0,"0"0"15,0 0-15,0 0 0,0 0 16,0 0-16,0 0 0,0 0 16,0 0-16,0 0 0,0 0 15,265-111-15,-249 102 16,9 9-16,0-19 0,0 10 15,0-10-15,16 10 16,-8-1-16,0-4 0,0-4 16,9 9-16,-9-1 0,-8-4 15,0 10-15,-1-1 16,9-4-16,-8 4 0,0-4 16,0 4-16,8-4 0,-8 9 15,8 0-15,0 0 16,8 0-16,1-5 0,-1 5 15,1 0-15,7-5 16,1 5-16,-9 0 0,1 0 16,-1 0-16,0 0 0,-8 0 15,0 0-15,1 0 16,7 0-16,-8 0 0,0 0 16,9 0-16,-9 0 0,8 61 15,0-47-15,-8 0 16,1-14-16,-1 18 0,8 6 15,-8-6-15,0-8 16,0 13-16,-8-9 0,0 4 16,0-4-16,0 5 0,-9-5 15,1 0-15,8-5 16,-9 5-16,9 0 0,-9 0 16,1 0-16,0 0 15,7-5-15,-7 5 0,-1 5 16,1-5-16,8 9 0,-9-4 15,1-1-15,-1 6 16,1-6-16,0-4 0,-9 0 16,8-5-16,-7 15 15,7-10-15,-7-5 0,-1 0 16,-8 5-16,16 5 0,-7-5 16,-1 9-16,8-9 15,1-5-15,0 1 0,-17-10 16</inkml:trace>
  <inkml:trace contextRef="#ctx0" brushRef="#br0" timeOffset="1256.8343">5759 2563 0,'0'0'0,"0"0"15,0 0-15,0 0 0,0 0 16,0 0-16,0 0 15</inkml:trace>
  <inkml:trace contextRef="#ctx0" brushRef="#br0" timeOffset="2318.5491">5519 2480 0,'0'0'0,"0"0"16,0 0-16,0 0 0,0 0 16,0 0-16,0 0 15,0 0-15,0 0 0,0 0 16,0 0-16,0 0 0,0 0 15,0 0-15,0 0 16,-273 0-16,240-61 0,0 61 16,0 0-16,16 0 15,-8 0-15,9 0 0,7 0 16,-7 0-16,-1 56 0,1-42 16,-1 0-16,-8 0 15,9-5-15,-1 5 0,1 0 16,-1-5-16,1 5 0,-9 0 15,17 0-15,-9 0 16,9 0-16,-9 0 0,1 5 16,7-5-16,-7 0 0,8-1 15,-9 6-15,17 0 16,-17 4-16,17 0 0,-8 0 16,0 1-16,8-1 15,0 0-15,0 1 0,0-1 16,0 0-16,0 0 0,0-13 15,0 13-15,0-9 16,0 4-16,0-4 0,99-4 16,-82 4-16,-1-14 0,9 0 15,-8 4-15,7-4 16,-7 0-16,16-56 16,8 24-16,-7-1 15,-10 5-15,18 1 0,-17-6 16,8 10-16,16-1 0,-16-3 15,1 3-15,-1 6 16,-9-6-16,1 6 0,0 4 16,0 0-16,-9-9 0,1 9 15,0-5-15,7 0 16,-15 5-16,7 1 0,-8 8 16,-8-4-16,9 4 15,-1 5-15,-8-9 0,0 4 16,0 0-16,0 5 0,0 0 15,0 0-15,0 0 16,0 0-16,0 0 0,0 0 16,0 0-16,0 0 0,0 0 15,0 0-15,0 0 16,0 0-16,0 0 0,0 0 16,0 0-16,0 0 15,0 0-15,0 0 0,0 0 16,0 0-16,0 0 0,0 0 15,0 0-15,0 0 16,0 0-16,0 103 0,0-85 16,0 1-16,0 9 15,-91-5-15,83 10 0,8-5 16,-17 9-16,9-9 0,-9 0 16,9 4-16,0 1 15,0-10-15,8 0 0,-9 5 16,1-9-16,8 4 0,-17-4 15,9-1-15,8-4 16,-16 5-16,16 4 0,0-4 16,-9 4-16,-7 0 15,16 0-15,0 5 0,0-9 16,0 4-16,0-4 0,0-1 16,0-4-16,-8 5 15,8-5-15,0 0 0,0 0 16,-9-10-16,9 6 0,0 4 15,0-5-15,0 10 16,0-5-16,0-5 0,0 14 16,0 0-16,0-23 15</inkml:trace>
  <inkml:trace contextRef="#ctx0" brushRef="#br0" timeOffset="3271.1829">6007 2903 0,'0'0'0,"0"0"0,0 0 16,0 0-16,0 0 15,0 0-15,0 0 0,0 0 16,0 0-16,0 0 0,-91 153 16,83-134-16,-9 4 15,9-4-15,0 4 0,-1 0 16,9-4-16,0 0 0,0-1 15,-8-4-15,8 5 16,0-5-16,0 0 0,0 0 16,0-5-16,0 10 15,0-6-15,0 1 0,0-4 16,99 4-16,-74 0 0,-8 4 16,-1-13-16,9 4 15,0-4-15,0 4 0,0 5 16,8-14-16,0 0 15,8 0-15,1 0 0,-1 0 16,0 0-16,1 0 0,-1-65 16,0 51-16,-7-5 15,-1 5-15,0-4 0,0-1 16,-8 1-16,-9-6 0,9 10 16,-8-9-16,-9 9 15,0-4-15,0-10 0,1 0 16,-9-14-16,0 14 0,0 5 15,0-14-15,0 9 16,0 9-16,0 10 0,0-10 16,0 5-16,0-4 15,0 4-15,-91 0 0,74 4 16,9 1-16,-9 0 0,1-1 16,8 1-16,-9 4 15,-8-4-15,0 5 0,0 4 16,1-10-16,-1 10 15,0-4-15,8-1 0,-7 5 16,-9 0-16,16 0 0,-8 0 16,0 0-16,9 0 15,-9 0-15,0 51 0,0-32 16,1-5-16,-1 9 0,-8-9 16,0 0-16,-1 14 15,-7-10-15,0 6 0,-1 8 16,-7-4-16,49-28 15</inkml:trace>
  <inkml:trace contextRef="#ctx0" brushRef="#br0" timeOffset="34472.091">17682 4266 0,'0'0'0,"0"0"15,0 0-15,0 0 0,0 0 16,0 0-16,0 0 0,0 0 16,0 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39.76109" units="1/cm"/>
          <inkml:channelProperty channel="Y" name="resolution" value="248.18182" units="1/cm"/>
          <inkml:channelProperty channel="T" name="resolution" value="1" units="1/dev"/>
        </inkml:channelProperties>
      </inkml:inkSource>
      <inkml:timestamp xml:id="ts0" timeString="2023-10-24T09:08:38.5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11013 9230 0,'0'0'0,"0"0"16,0 0-16,0 0 0,0 0 15,0 0-15,0 0 0,0 0 16,0 0-16,0 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39.76109" units="1/cm"/>
          <inkml:channelProperty channel="Y" name="resolution" value="248.18182" units="1/cm"/>
          <inkml:channelProperty channel="T" name="resolution" value="1" units="1/dev"/>
        </inkml:channelProperties>
      </inkml:inkSource>
      <inkml:timestamp xml:id="ts0" timeString="2023-10-24T09:08:40.0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7943 9355 0,'0'0'0,"0"0"16,0 0-16,0 0 0,0 0 15,0 0-15,0 0 16,0 0-16,0 0 0,0 0 16,0 0-16,0 0 0,0 0 15,0 0-15,0 0 16,0 0-16,0 0 0,265 0 15,-207 0-15,16 0 0,1 0 16,24 28-16,-16-28 16,-83 0-1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39.76109" units="1/cm"/>
          <inkml:channelProperty channel="Y" name="resolution" value="248.18182" units="1/cm"/>
          <inkml:channelProperty channel="T" name="resolution" value="1" units="1/dev"/>
        </inkml:channelProperties>
      </inkml:inkSource>
      <inkml:timestamp xml:id="ts0" timeString="2023-10-24T09:08:40.7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13661 9197 0,'0'0'16,"0"0"-16,0 0 0,0 0 16,0 0-16,0 0 0,0 0 15,0 0-15,0 0 16,0 0-16,0 0 0,256 65 15,-173-32-15,25-19 16,-1 14-16,17 4 0,-124-32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39.76109" units="1/cm"/>
          <inkml:channelProperty channel="Y" name="resolution" value="248.18182" units="1/cm"/>
          <inkml:channelProperty channel="T" name="resolution" value="1" units="1/dev"/>
        </inkml:channelProperties>
      </inkml:inkSource>
      <inkml:timestamp xml:id="ts0" timeString="2023-10-24T09:11:02.4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3996 8727 0,'0'0'0,"0"0"16,0 0-16,0 0 0,0 0 16,0 0-16,0 0 15,0 0-15,0 0 0,0 0 16,0 0-16,0 0 0,0 0 15,0 0-15,0 0 16,0 0-16,0 0 0,0 0 16,0 0-16,0 0 15,0 0-15,0 0 0,0 0 16,0 0-16,0 0 0,0 0 16,0 0-16,0 0 15,0 0-15,0 0 0,0 0 16,0 0-16,0 0 0,0 0 15,0 0-15,0 0 16,0 0-16,257 0 0,-240 0 16,-9 0-16,0 0 0,0 0 15,9 0-15,-9 0 16,0 0-16,9 0 0,-9 0 16,1 0-16,-1 0 15,8 0-15,-7 0 0,7 0 16,-8 0-16,1 0 0,7 0 15,-7 0-15,-1 0 16,8 0-16,-7 0 0,7 0 16,-8 0-16,1 0 15,7 0-15,-7 0 0,-1 0 16,0 0-16,0 0 0,9 0 16,-9 0-16,9 0 15,-9 0-15,0 0 0,1 0 16,7 0-16,-8 0 0,9 0 15,-9 0-15,17 0 16,0 0-16,0 0 0,0 0 16,-9-102-16,17 83 0,-33 19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39.76109" units="1/cm"/>
          <inkml:channelProperty channel="Y" name="resolution" value="248.18182" units="1/cm"/>
          <inkml:channelProperty channel="T" name="resolution" value="1" units="1/dev"/>
        </inkml:channelProperties>
      </inkml:inkSource>
      <inkml:timestamp xml:id="ts0" timeString="2023-10-24T09:11:04.6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7455 8527 0,'0'0'0,"0"0"0,0 0 16,0 0-16,0 0 15,0 0-15,0 0 0,0 0 16,0 0-16,0 0 0,0 0 16,0 0-16,0 0 15,0 0-15,0 0 0,265 0 16,-249 0-16,-7 0 0,-1 0 15,0 0-15,1 0 16,-1 0-16,0 0 0,0 0 16,-8 0-16,9 0 15,-9 0-15,0 0 0,8 0 16,-8 0-16,8 0 0,-8 0 16,0 0-16,8 0 15,1 0-15,-1 0 0,-8 0 16,8 0-16,9 0 15,-17 0-15,16 0 0,-7 0 16,-1 0-16,0 0 0,0 0 16,1 0-16,7 0 15,-7 0-15,7 0 0,1 0 16,-1 0-16,1 0 0,-1 0 16,1 0-16,-9 0 15,9 0-15,8 0 0,-17 0 16,8 0-16,-7 0 15,7 0-15,-8 0 0,9 0 16,-9 0-16,1 0 0,-1 0 16,0 0-16,-8 0 15,8 0-15,1 0 0,-1 0 16,-8 0-16,8 0 0,0 0 16,-8 0-16,9 0 15,-9 0-15,8 0 0,0 0 16,-8 0-16,9 0 15,-1 0-15,-8 0 0,8 0 16,0 0-16,1 0 0,-9 0 16,8 0-16,0 0 15,0 0-15,1 0 0,-1 0 16,0 0-16,1 0 0,-9 0 16,16 0-16,-8 0 15,-8 0-15,9 0 0,-1 0 16,0 0-16,-8 0 15,0 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39.76109" units="1/cm"/>
          <inkml:channelProperty channel="Y" name="resolution" value="248.18182" units="1/cm"/>
          <inkml:channelProperty channel="T" name="resolution" value="1" units="1/dev"/>
        </inkml:channelProperties>
      </inkml:inkSource>
      <inkml:timestamp xml:id="ts0" timeString="2023-10-24T09:13:40.8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3773 16459 0,'0'0'0,"0"0"16,0 0-16,0 0 15,0 0-15,0 0 0,0 0 16,0 0-16,0 0 0,0 0 16,0 0-16,0 0 15,0 0-15,0 0 0,0 0 16,0 0-16,0 0 0,0 0 16,0 0-16,0 0 15,0 0-15,0 0 0,0 0 16,0 0-16,0 0 15,0 0-15,0 0 0,0 0 16,0 0-16,0 0 0,0 0 16,0 0-16,0 0 15,0 0-15,0 0 0,0 0 16,0 0-16,0 0 0,0 0 16,0 0-16,0 0 15,0 0-15,0 0 0,0 0 16,0 0-16,0 0 15,0 0-15,0 0 0,0 0 16,0 0-16,0 0 0,0 0 16,0 0-16,0 0 15,265 0-15,-240 0 0,-9 0 16,9 0-16,0 102 16,0-93-16,0 1 0,-9-10 15,9 4-15,-9-4 0,1 5 16,-9-5-16,9 0 15,-1 5-15,1-5 0,-1 4 16,1-4-16,0 0 0,-1 0 16,9 0-16,-9 0 15,1 0-15,8 0 0,-9 5 16,9-5-16,8 5 16,-8-5-16,0 0 0,0 4 15,0-4-15,8 0 0,-8 0 16,-1 0-16,1 0 15,0 0-15,0 0 0,0 0 16,-9 0-16,9 0 0,-8 0 16,7 0-16,1 0 15,-8 0-15,8 0 0,-1 0 16,1 0-16,0 0 16,0 0-16,0 0 0,0 0 15,-1 0-15,1 0 0,8 0 16,-8 0-16,8 0 15,-8 0-15,0 5 0,-9-5 16,9 0-16,-8 5 0,8-1 16,-1-4-16,-7 0 15,-1 0-15,-7 0 0,7 0 16,1 0-16,-1 0 16,9 0-16,-8 0 0,-1 0 15,9 0-15,0 0 0,0 0 16,0 0-16,-9 0 15,17 0-15,-16 5 0,8-5 16,-1 0-16,1 0 16,-8 0-16,8 0 0,-1 0 15,-7 0-15,8 0 0,-9 0 16,1 0-16,-1 0 16,9 0-16,-8 0 0,-1 0 15,1 0-15,0 0 0,-1 0 16,9 0-16,-9 0 15,1 0-15,8 0 0,0 0 16,-9 0-16,17 0 0,-16 0 16,8 0-16,-1 0 15,1 0-15,8 0 0,-8 0 16,-8 0-16,8 0 0,-1 0 16,1 0-16,-8 0 15,8 0-15,-9 0 0,1 0 16,-1 0-16,-7 0 15,7 0-15,1 0 0,-9 0 16,8 0-16,1 0 0,0 0 16,-9 0-16,8 0 15,1-102-15,-1 97 0,1 5 16,-9-5-16,9 5 0,-1 0 16,1 0-16,-9-4 15,0 4-15,1-5 0,-9 5 16,8 0-16,0 0 15,1-5-15,-1 5 0,-8 0 16,0 0-16,8 0 0,-8 0 16,0 0-16,0 0 15,8-4-15,-8 4 0,9 0 16,-9 0-16,0-5 16,0 5-16,0 0 0,0 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شريحة عنوان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نص عمودي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نص عموديان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شريحة عنوان" type="title">
  <p:cSld name="TITL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>
                <a:solidFill>
                  <a:srgbClr val="3F3F3F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محتوى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المقطع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حتويان" type="twoObj">
  <p:cSld name="TWO_OBJEC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845127" y="1828800"/>
            <a:ext cx="5181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2"/>
          </p:nvPr>
        </p:nvSpPr>
        <p:spPr>
          <a:xfrm>
            <a:off x="6172200" y="1828800"/>
            <a:ext cx="5181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قارنة">
  <p:cSld name="مقارنة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2"/>
          </p:nvPr>
        </p:nvSpPr>
        <p:spPr>
          <a:xfrm>
            <a:off x="845127" y="2507550"/>
            <a:ext cx="5156200" cy="368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3"/>
          </p:nvPr>
        </p:nvSpPr>
        <p:spPr>
          <a:xfrm>
            <a:off x="6172200" y="1681851"/>
            <a:ext cx="5181601" cy="82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4"/>
          </p:nvPr>
        </p:nvSpPr>
        <p:spPr>
          <a:xfrm>
            <a:off x="6172200" y="2507550"/>
            <a:ext cx="5181601" cy="368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فقط">
  <p:cSld name="عنوان فقط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فارغ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حتوى مع تسمية توضيحية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2"/>
          </p:nvPr>
        </p:nvSpPr>
        <p:spPr>
          <a:xfrm>
            <a:off x="841248" y="2057399"/>
            <a:ext cx="3931920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محتوى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صورة مع تسمية توضيحية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>
            <a:spLocks noGrp="1"/>
          </p:cNvSpPr>
          <p:nvPr>
            <p:ph type="pic" idx="2"/>
          </p:nvPr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841248" y="2057400"/>
            <a:ext cx="393192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نص عمودي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 rot="5400000">
            <a:off x="3927259" y="-1253332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نص عموديان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 rot="5400000">
            <a:off x="7133431" y="1951831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600869"/>
            <a:ext cx="5811837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المقطع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حتويان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قارنة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فقط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فارغ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حتوى مع تسمية توضيحية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صورة مع تسمية توضيحية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customXml" Target="../ink/ink5.xml"/><Relationship Id="rId3" Type="http://schemas.openxmlformats.org/officeDocument/2006/relationships/image" Target="../media/image3.png"/><Relationship Id="rId7" Type="http://schemas.openxmlformats.org/officeDocument/2006/relationships/customXml" Target="../ink/ink2.xml"/><Relationship Id="rId12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7.emf"/><Relationship Id="rId4" Type="http://schemas.openxmlformats.org/officeDocument/2006/relationships/image" Target="../media/image4.png"/><Relationship Id="rId9" Type="http://schemas.openxmlformats.org/officeDocument/2006/relationships/customXml" Target="../ink/ink3.xml"/><Relationship Id="rId1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1.png"/><Relationship Id="rId7" Type="http://schemas.openxmlformats.org/officeDocument/2006/relationships/customXml" Target="../ink/ink8.xml"/><Relationship Id="rId12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11" Type="http://schemas.openxmlformats.org/officeDocument/2006/relationships/customXml" Target="../ink/ink10.xml"/><Relationship Id="rId5" Type="http://schemas.openxmlformats.org/officeDocument/2006/relationships/customXml" Target="../ink/ink7.xml"/><Relationship Id="rId10" Type="http://schemas.openxmlformats.org/officeDocument/2006/relationships/image" Target="../media/image15.emf"/><Relationship Id="rId4" Type="http://schemas.openxmlformats.org/officeDocument/2006/relationships/image" Target="../media/image12.png"/><Relationship Id="rId9" Type="http://schemas.openxmlformats.org/officeDocument/2006/relationships/customXml" Target="../ink/ink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image" Target="../media/image8.emf"/><Relationship Id="rId3" Type="http://schemas.openxmlformats.org/officeDocument/2006/relationships/image" Target="../media/image17.png"/><Relationship Id="rId7" Type="http://schemas.openxmlformats.org/officeDocument/2006/relationships/image" Target="../media/image19.emf"/><Relationship Id="rId12" Type="http://schemas.openxmlformats.org/officeDocument/2006/relationships/customXml" Target="../ink/ink1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11" Type="http://schemas.openxmlformats.org/officeDocument/2006/relationships/image" Target="../media/image21.emf"/><Relationship Id="rId5" Type="http://schemas.openxmlformats.org/officeDocument/2006/relationships/image" Target="../media/image18.emf"/><Relationship Id="rId15" Type="http://schemas.openxmlformats.org/officeDocument/2006/relationships/image" Target="../media/image22.emf"/><Relationship Id="rId10" Type="http://schemas.openxmlformats.org/officeDocument/2006/relationships/customXml" Target="../ink/ink14.xml"/><Relationship Id="rId4" Type="http://schemas.openxmlformats.org/officeDocument/2006/relationships/customXml" Target="../ink/ink11.xml"/><Relationship Id="rId9" Type="http://schemas.openxmlformats.org/officeDocument/2006/relationships/image" Target="../media/image20.emf"/><Relationship Id="rId14" Type="http://schemas.openxmlformats.org/officeDocument/2006/relationships/customXml" Target="../ink/ink16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emf"/><Relationship Id="rId18" Type="http://schemas.openxmlformats.org/officeDocument/2006/relationships/customXml" Target="../ink/ink24.xml"/><Relationship Id="rId26" Type="http://schemas.openxmlformats.org/officeDocument/2006/relationships/customXml" Target="../ink/ink28.xml"/><Relationship Id="rId3" Type="http://schemas.openxmlformats.org/officeDocument/2006/relationships/image" Target="../media/image17.png"/><Relationship Id="rId21" Type="http://schemas.openxmlformats.org/officeDocument/2006/relationships/image" Target="../media/image31.emf"/><Relationship Id="rId7" Type="http://schemas.openxmlformats.org/officeDocument/2006/relationships/image" Target="../media/image24.emf"/><Relationship Id="rId12" Type="http://schemas.openxmlformats.org/officeDocument/2006/relationships/customXml" Target="../ink/ink21.xml"/><Relationship Id="rId17" Type="http://schemas.openxmlformats.org/officeDocument/2006/relationships/image" Target="../media/image29.emf"/><Relationship Id="rId25" Type="http://schemas.openxmlformats.org/officeDocument/2006/relationships/image" Target="../media/image33.emf"/><Relationship Id="rId33" Type="http://schemas.openxmlformats.org/officeDocument/2006/relationships/image" Target="../media/image37.emf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23.xml"/><Relationship Id="rId20" Type="http://schemas.openxmlformats.org/officeDocument/2006/relationships/customXml" Target="../ink/ink25.xml"/><Relationship Id="rId29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11" Type="http://schemas.openxmlformats.org/officeDocument/2006/relationships/image" Target="../media/image26.emf"/><Relationship Id="rId24" Type="http://schemas.openxmlformats.org/officeDocument/2006/relationships/customXml" Target="../ink/ink27.xml"/><Relationship Id="rId32" Type="http://schemas.openxmlformats.org/officeDocument/2006/relationships/customXml" Target="../ink/ink31.xml"/><Relationship Id="rId5" Type="http://schemas.openxmlformats.org/officeDocument/2006/relationships/image" Target="../media/image23.emf"/><Relationship Id="rId15" Type="http://schemas.openxmlformats.org/officeDocument/2006/relationships/image" Target="../media/image28.emf"/><Relationship Id="rId23" Type="http://schemas.openxmlformats.org/officeDocument/2006/relationships/image" Target="../media/image32.emf"/><Relationship Id="rId28" Type="http://schemas.openxmlformats.org/officeDocument/2006/relationships/customXml" Target="../ink/ink29.xml"/><Relationship Id="rId10" Type="http://schemas.openxmlformats.org/officeDocument/2006/relationships/customXml" Target="../ink/ink20.xml"/><Relationship Id="rId19" Type="http://schemas.openxmlformats.org/officeDocument/2006/relationships/image" Target="../media/image30.emf"/><Relationship Id="rId31" Type="http://schemas.openxmlformats.org/officeDocument/2006/relationships/image" Target="../media/image36.emf"/><Relationship Id="rId4" Type="http://schemas.openxmlformats.org/officeDocument/2006/relationships/customXml" Target="../ink/ink17.xml"/><Relationship Id="rId9" Type="http://schemas.openxmlformats.org/officeDocument/2006/relationships/image" Target="../media/image25.emf"/><Relationship Id="rId14" Type="http://schemas.openxmlformats.org/officeDocument/2006/relationships/customXml" Target="../ink/ink22.xml"/><Relationship Id="rId22" Type="http://schemas.openxmlformats.org/officeDocument/2006/relationships/customXml" Target="../ink/ink26.xml"/><Relationship Id="rId27" Type="http://schemas.openxmlformats.org/officeDocument/2006/relationships/image" Target="../media/image34.emf"/><Relationship Id="rId30" Type="http://schemas.openxmlformats.org/officeDocument/2006/relationships/customXml" Target="../ink/ink30.xml"/><Relationship Id="rId8" Type="http://schemas.openxmlformats.org/officeDocument/2006/relationships/customXml" Target="../ink/ink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customXml" Target="../ink/ink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customXml" Target="../ink/ink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openxmlformats.org/officeDocument/2006/relationships/customXml" Target="../ink/ink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25"/>
          <p:cNvGrpSpPr/>
          <p:nvPr/>
        </p:nvGrpSpPr>
        <p:grpSpPr>
          <a:xfrm>
            <a:off x="140677" y="-114300"/>
            <a:ext cx="12051323" cy="6858000"/>
            <a:chOff x="0" y="0"/>
            <a:chExt cx="12192000" cy="6858000"/>
          </a:xfrm>
        </p:grpSpPr>
        <p:pic>
          <p:nvPicPr>
            <p:cNvPr id="160" name="Google Shape;160;p25" descr="Imag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p25"/>
            <p:cNvSpPr/>
            <p:nvPr/>
          </p:nvSpPr>
          <p:spPr>
            <a:xfrm>
              <a:off x="3088149" y="2460207"/>
              <a:ext cx="5573962" cy="2585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5400" b="1" i="0" u="none" strike="noStrike" cap="none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قوانين الضرب المختصر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5400" b="1" i="0" u="none" strike="noStrike" cap="none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القانون الأول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5400" b="1" i="0" u="none" strike="noStrike" cap="none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حل أسئلة</a:t>
              </a:r>
              <a:endParaRPr/>
            </a:p>
          </p:txBody>
        </p:sp>
        <p:pic>
          <p:nvPicPr>
            <p:cNvPr id="162" name="Google Shape;162;p25"/>
            <p:cNvPicPr preferRelativeResize="0"/>
            <p:nvPr/>
          </p:nvPicPr>
          <p:blipFill rotWithShape="1">
            <a:blip r:embed="rId4">
              <a:alphaModFix/>
            </a:blip>
            <a:srcRect l="14801" t="5773" r="12242" b="5596"/>
            <a:stretch/>
          </p:blipFill>
          <p:spPr>
            <a:xfrm>
              <a:off x="4925561" y="0"/>
              <a:ext cx="1899139" cy="2171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ar-SA"/>
              <a:t>الوظيفة: من كتاب الطالب تُحل على الدفتر</a:t>
            </a:r>
            <a:endParaRPr/>
          </a:p>
        </p:txBody>
      </p:sp>
      <p:graphicFrame>
        <p:nvGraphicFramePr>
          <p:cNvPr id="223" name="Google Shape;223;p34"/>
          <p:cNvGraphicFramePr/>
          <p:nvPr>
            <p:extLst>
              <p:ext uri="{D42A27DB-BD31-4B8C-83A1-F6EECF244321}">
                <p14:modId xmlns:p14="http://schemas.microsoft.com/office/powerpoint/2010/main" val="2932184065"/>
              </p:ext>
            </p:extLst>
          </p:nvPr>
        </p:nvGraphicFramePr>
        <p:xfrm>
          <a:off x="838200" y="1825625"/>
          <a:ext cx="10515600" cy="3114080"/>
        </p:xfrm>
        <a:graphic>
          <a:graphicData uri="http://schemas.openxmlformats.org/drawingml/2006/table">
            <a:tbl>
              <a:tblPr firstRow="1" bandRow="1">
                <a:noFill/>
                <a:tableStyleId>{F99A4F54-4CDA-4358-B68E-2D713A0BCB74}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solidFill>
                            <a:schemeClr val="dk1"/>
                          </a:solidFill>
                        </a:rPr>
                        <a:t>البند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>
                          <a:solidFill>
                            <a:schemeClr val="dk1"/>
                          </a:solidFill>
                        </a:rPr>
                        <a:t>السؤال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>
                          <a:solidFill>
                            <a:schemeClr val="dk1"/>
                          </a:solidFill>
                        </a:rPr>
                        <a:t>الصفحة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/>
                        <a:t>أ </a:t>
                      </a:r>
                      <a:endParaRPr/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dirty="0"/>
                        <a:t>د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/>
                        <a:t>3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/>
                        <a:t>66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/>
                        <a:t>أ</a:t>
                      </a:r>
                      <a:endParaRPr/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/>
                        <a:t>ب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/>
                        <a:t>4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/>
                        <a:t>67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JO" sz="1800" dirty="0" smtClean="0"/>
                        <a:t>ب</a:t>
                      </a: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JO" sz="1800" dirty="0" smtClean="0"/>
                        <a:t>د</a:t>
                      </a: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JO" sz="1800" dirty="0" smtClean="0"/>
                        <a:t>و</a:t>
                      </a: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dirty="0" smtClean="0"/>
                        <a:t>ح </a:t>
                      </a:r>
                      <a:endParaRPr dirty="0"/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dirty="0"/>
                        <a:t>ي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/>
                        <a:t>5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dirty="0"/>
                        <a:t>67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6" descr="Clipart Math Frame - Border For Drawing Sheet , Transparent Cartoon -  Jing.f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6"/>
          <p:cNvSpPr/>
          <p:nvPr/>
        </p:nvSpPr>
        <p:spPr>
          <a:xfrm>
            <a:off x="5786651" y="404837"/>
            <a:ext cx="532262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4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تذكير</a:t>
            </a:r>
            <a:r>
              <a:rPr lang="ar-SA" sz="5400" b="1" i="0" u="none" strike="noStrike" cap="none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5400" b="1" i="0" u="none" strike="noStrike" cap="none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 </a:t>
            </a:r>
            <a:r>
              <a:rPr lang="ar-JO" sz="5400" b="1" i="0" u="none" strike="noStrike" cap="none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القانون الأول</a:t>
            </a:r>
            <a:endParaRPr dirty="0"/>
          </a:p>
        </p:txBody>
      </p:sp>
      <p:sp>
        <p:nvSpPr>
          <p:cNvPr id="169" name="Google Shape;169;p26"/>
          <p:cNvSpPr txBox="1"/>
          <p:nvPr/>
        </p:nvSpPr>
        <p:spPr>
          <a:xfrm>
            <a:off x="1169377" y="2391508"/>
            <a:ext cx="9627577" cy="110799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5692" t="-23365" b="-4836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דיו 1"/>
              <p14:cNvContentPartPr/>
              <p14:nvPr/>
            </p14:nvContentPartPr>
            <p14:xfrm>
              <a:off x="6568200" y="2282760"/>
              <a:ext cx="986400" cy="1216080"/>
            </p14:xfrm>
          </p:contentPart>
        </mc:Choice>
        <mc:Fallback>
          <p:pic>
            <p:nvPicPr>
              <p:cNvPr id="2" name="דיו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52360" y="2219040"/>
                <a:ext cx="1018080" cy="13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דיו 2"/>
              <p14:cNvContentPartPr/>
              <p14:nvPr/>
            </p14:nvContentPartPr>
            <p14:xfrm>
              <a:off x="8408880" y="2195640"/>
              <a:ext cx="1272240" cy="1365120"/>
            </p14:xfrm>
          </p:contentPart>
        </mc:Choice>
        <mc:Fallback>
          <p:pic>
            <p:nvPicPr>
              <p:cNvPr id="3" name="דיו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93040" y="2131920"/>
                <a:ext cx="1304280" cy="149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דיו 3"/>
              <p14:cNvContentPartPr/>
              <p14:nvPr/>
            </p14:nvContentPartPr>
            <p14:xfrm>
              <a:off x="1581840" y="3326040"/>
              <a:ext cx="360" cy="360"/>
            </p14:xfrm>
          </p:contentPart>
        </mc:Choice>
        <mc:Fallback>
          <p:pic>
            <p:nvPicPr>
              <p:cNvPr id="4" name="דיו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66000" y="3262680"/>
                <a:ext cx="32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" name="דיו 4"/>
              <p14:cNvContentPartPr/>
              <p14:nvPr/>
            </p14:nvContentPartPr>
            <p14:xfrm>
              <a:off x="3964680" y="3322800"/>
              <a:ext cx="360" cy="360"/>
            </p14:xfrm>
          </p:contentPart>
        </mc:Choice>
        <mc:Fallback>
          <p:pic>
            <p:nvPicPr>
              <p:cNvPr id="5" name="דיו 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48840" y="325908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" name="דיו 5"/>
              <p14:cNvContentPartPr/>
              <p14:nvPr/>
            </p14:nvContentPartPr>
            <p14:xfrm>
              <a:off x="2859480" y="3367800"/>
              <a:ext cx="235800" cy="10440"/>
            </p14:xfrm>
          </p:contentPart>
        </mc:Choice>
        <mc:Fallback>
          <p:pic>
            <p:nvPicPr>
              <p:cNvPr id="6" name="דיו 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43640" y="3304440"/>
                <a:ext cx="26748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7" name="דיו 6"/>
              <p14:cNvContentPartPr/>
              <p14:nvPr/>
            </p14:nvContentPartPr>
            <p14:xfrm>
              <a:off x="4917960" y="3310920"/>
              <a:ext cx="244440" cy="62280"/>
            </p14:xfrm>
          </p:contentPart>
        </mc:Choice>
        <mc:Fallback>
          <p:pic>
            <p:nvPicPr>
              <p:cNvPr id="7" name="דיו 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02120" y="3247560"/>
                <a:ext cx="276120" cy="189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7" descr="Free Math Cliparts Borders, Download Free Math Cliparts Borders png images,  Free ClipArts on Clipart Libra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7"/>
          <p:cNvPicPr preferRelativeResize="0"/>
          <p:nvPr/>
        </p:nvPicPr>
        <p:blipFill rotWithShape="1">
          <a:blip r:embed="rId4">
            <a:alphaModFix/>
          </a:blip>
          <a:srcRect l="58135" t="42605" r="29334" b="52854"/>
          <a:stretch/>
        </p:blipFill>
        <p:spPr>
          <a:xfrm>
            <a:off x="1134208" y="1314520"/>
            <a:ext cx="3300505" cy="67268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7"/>
          <p:cNvSpPr/>
          <p:nvPr/>
        </p:nvSpPr>
        <p:spPr>
          <a:xfrm>
            <a:off x="9115910" y="391190"/>
            <a:ext cx="210185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4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الوظيفة:</a:t>
            </a:r>
            <a:endParaRPr sz="5400" b="1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27"/>
          <p:cNvPicPr preferRelativeResize="0"/>
          <p:nvPr/>
        </p:nvPicPr>
        <p:blipFill rotWithShape="1">
          <a:blip r:embed="rId4">
            <a:alphaModFix/>
          </a:blip>
          <a:srcRect l="39303" t="46165" r="45802" b="49740"/>
          <a:stretch/>
        </p:blipFill>
        <p:spPr>
          <a:xfrm>
            <a:off x="875443" y="2604194"/>
            <a:ext cx="3923541" cy="60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7"/>
          <p:cNvPicPr preferRelativeResize="0"/>
          <p:nvPr/>
        </p:nvPicPr>
        <p:blipFill rotWithShape="1">
          <a:blip r:embed="rId4">
            <a:alphaModFix/>
          </a:blip>
          <a:srcRect l="58969" t="53563" r="28533" b="42045"/>
          <a:stretch/>
        </p:blipFill>
        <p:spPr>
          <a:xfrm>
            <a:off x="1134208" y="4000498"/>
            <a:ext cx="3291713" cy="65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7"/>
          <p:cNvPicPr preferRelativeResize="0"/>
          <p:nvPr/>
        </p:nvPicPr>
        <p:blipFill rotWithShape="1">
          <a:blip r:embed="rId4">
            <a:alphaModFix/>
          </a:blip>
          <a:srcRect l="39303" t="53760" r="45168" b="42145"/>
          <a:stretch/>
        </p:blipFill>
        <p:spPr>
          <a:xfrm>
            <a:off x="875443" y="5451229"/>
            <a:ext cx="4090596" cy="60667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דיו 1"/>
              <p14:cNvContentPartPr/>
              <p14:nvPr/>
            </p14:nvContentPartPr>
            <p14:xfrm>
              <a:off x="1438560" y="3098160"/>
              <a:ext cx="301320" cy="43920"/>
            </p14:xfrm>
          </p:contentPart>
        </mc:Choice>
        <mc:Fallback>
          <p:pic>
            <p:nvPicPr>
              <p:cNvPr id="2" name="דיו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22720" y="3034800"/>
                <a:ext cx="3330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דיו 2"/>
              <p14:cNvContentPartPr/>
              <p14:nvPr/>
            </p14:nvContentPartPr>
            <p14:xfrm>
              <a:off x="2683800" y="3069720"/>
              <a:ext cx="348840" cy="360"/>
            </p14:xfrm>
          </p:contentPart>
        </mc:Choice>
        <mc:Fallback>
          <p:pic>
            <p:nvPicPr>
              <p:cNvPr id="3" name="דיו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67960" y="3006360"/>
                <a:ext cx="3805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דיו 3"/>
              <p14:cNvContentPartPr/>
              <p14:nvPr/>
            </p14:nvContentPartPr>
            <p14:xfrm>
              <a:off x="1358280" y="5925240"/>
              <a:ext cx="1114560" cy="62280"/>
            </p14:xfrm>
          </p:contentPart>
        </mc:Choice>
        <mc:Fallback>
          <p:pic>
            <p:nvPicPr>
              <p:cNvPr id="4" name="דיו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42440" y="5861520"/>
                <a:ext cx="114624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" name="דיו 4"/>
              <p14:cNvContentPartPr/>
              <p14:nvPr/>
            </p14:nvContentPartPr>
            <p14:xfrm>
              <a:off x="640440" y="852480"/>
              <a:ext cx="10095480" cy="5126760"/>
            </p14:xfrm>
          </p:contentPart>
        </mc:Choice>
        <mc:Fallback>
          <p:pic>
            <p:nvPicPr>
              <p:cNvPr id="5" name="דיו 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1080" y="843120"/>
                <a:ext cx="10114200" cy="5145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8"/>
          <p:cNvPicPr preferRelativeResize="0"/>
          <p:nvPr/>
        </p:nvPicPr>
        <p:blipFill rotWithShape="1">
          <a:blip r:embed="rId3">
            <a:alphaModFix/>
          </a:blip>
          <a:srcRect l="41042" t="45181" r="31560" b="48423"/>
          <a:stretch/>
        </p:blipFill>
        <p:spPr>
          <a:xfrm>
            <a:off x="237392" y="1714499"/>
            <a:ext cx="8229600" cy="1099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8"/>
          <p:cNvPicPr preferRelativeResize="0"/>
          <p:nvPr/>
        </p:nvPicPr>
        <p:blipFill rotWithShape="1">
          <a:blip r:embed="rId3">
            <a:alphaModFix/>
          </a:blip>
          <a:srcRect l="39693" t="61844" r="27390" b="29614"/>
          <a:stretch/>
        </p:blipFill>
        <p:spPr>
          <a:xfrm>
            <a:off x="237393" y="4044463"/>
            <a:ext cx="8229600" cy="167493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8"/>
          <p:cNvSpPr/>
          <p:nvPr/>
        </p:nvSpPr>
        <p:spPr>
          <a:xfrm>
            <a:off x="7881060" y="364811"/>
            <a:ext cx="321754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400" b="1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أكمل الناقص:</a:t>
            </a:r>
            <a:endParaRPr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דיו 1"/>
              <p14:cNvContentPartPr/>
              <p14:nvPr/>
            </p14:nvContentPartPr>
            <p14:xfrm>
              <a:off x="6446160" y="2553840"/>
              <a:ext cx="470880" cy="360"/>
            </p14:xfrm>
          </p:contentPart>
        </mc:Choice>
        <mc:Fallback>
          <p:pic>
            <p:nvPicPr>
              <p:cNvPr id="2" name="דיו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29960" y="2490480"/>
                <a:ext cx="5029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דיו 2"/>
              <p14:cNvContentPartPr/>
              <p14:nvPr/>
            </p14:nvContentPartPr>
            <p14:xfrm>
              <a:off x="6395400" y="2595960"/>
              <a:ext cx="447120" cy="360"/>
            </p14:xfrm>
          </p:contentPart>
        </mc:Choice>
        <mc:Fallback>
          <p:pic>
            <p:nvPicPr>
              <p:cNvPr id="3" name="דיו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79560" y="2532240"/>
                <a:ext cx="4788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דיו 3"/>
              <p14:cNvContentPartPr/>
              <p14:nvPr/>
            </p14:nvContentPartPr>
            <p14:xfrm>
              <a:off x="7467840" y="2553840"/>
              <a:ext cx="312840" cy="360"/>
            </p14:xfrm>
          </p:contentPart>
        </mc:Choice>
        <mc:Fallback>
          <p:pic>
            <p:nvPicPr>
              <p:cNvPr id="4" name="דיו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52000" y="2490480"/>
                <a:ext cx="3448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" name="דיו 4"/>
              <p14:cNvContentPartPr/>
              <p14:nvPr/>
            </p14:nvContentPartPr>
            <p14:xfrm>
              <a:off x="7446960" y="2567520"/>
              <a:ext cx="473760" cy="360"/>
            </p14:xfrm>
          </p:contentPart>
        </mc:Choice>
        <mc:Fallback>
          <p:pic>
            <p:nvPicPr>
              <p:cNvPr id="5" name="דיו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31120" y="2503800"/>
                <a:ext cx="5054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" name="דיו 5"/>
              <p14:cNvContentPartPr/>
              <p14:nvPr/>
            </p14:nvContentPartPr>
            <p14:xfrm>
              <a:off x="6690240" y="2384640"/>
              <a:ext cx="360" cy="360"/>
            </p14:xfrm>
          </p:contentPart>
        </mc:Choice>
        <mc:Fallback>
          <p:pic>
            <p:nvPicPr>
              <p:cNvPr id="6" name="דיו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74400" y="232128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" name="דיו 6"/>
              <p14:cNvContentPartPr/>
              <p14:nvPr/>
            </p14:nvContentPartPr>
            <p14:xfrm>
              <a:off x="837000" y="1483920"/>
              <a:ext cx="9776520" cy="4302720"/>
            </p14:xfrm>
          </p:contentPart>
        </mc:Choice>
        <mc:Fallback>
          <p:pic>
            <p:nvPicPr>
              <p:cNvPr id="7" name="דיו 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27640" y="1474560"/>
                <a:ext cx="9795240" cy="4321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9"/>
          <p:cNvPicPr preferRelativeResize="0"/>
          <p:nvPr/>
        </p:nvPicPr>
        <p:blipFill rotWithShape="1">
          <a:blip r:embed="rId3">
            <a:alphaModFix/>
          </a:blip>
          <a:srcRect l="30938" t="24744" r="15120" b="29614"/>
          <a:stretch/>
        </p:blipFill>
        <p:spPr>
          <a:xfrm>
            <a:off x="1031467" y="1138604"/>
            <a:ext cx="9624809" cy="4580792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9"/>
          <p:cNvSpPr/>
          <p:nvPr/>
        </p:nvSpPr>
        <p:spPr>
          <a:xfrm>
            <a:off x="8658613" y="312059"/>
            <a:ext cx="211307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400" b="1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ص 66:</a:t>
            </a:r>
            <a:endParaRPr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דיו 1"/>
              <p14:cNvContentPartPr/>
              <p14:nvPr/>
            </p14:nvContentPartPr>
            <p14:xfrm>
              <a:off x="9430560" y="3490200"/>
              <a:ext cx="301320" cy="25560"/>
            </p14:xfrm>
          </p:contentPart>
        </mc:Choice>
        <mc:Fallback>
          <p:pic>
            <p:nvPicPr>
              <p:cNvPr id="2" name="דיו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14720" y="3426480"/>
                <a:ext cx="33300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דיו 2"/>
              <p14:cNvContentPartPr/>
              <p14:nvPr/>
            </p14:nvContentPartPr>
            <p14:xfrm>
              <a:off x="9418680" y="3471840"/>
              <a:ext cx="527760" cy="63720"/>
            </p14:xfrm>
          </p:contentPart>
        </mc:Choice>
        <mc:Fallback>
          <p:pic>
            <p:nvPicPr>
              <p:cNvPr id="3" name="דיו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402840" y="3408120"/>
                <a:ext cx="5594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דיו 3"/>
              <p14:cNvContentPartPr/>
              <p14:nvPr/>
            </p14:nvContentPartPr>
            <p14:xfrm>
              <a:off x="9549720" y="3537000"/>
              <a:ext cx="378720" cy="32040"/>
            </p14:xfrm>
          </p:contentPart>
        </mc:Choice>
        <mc:Fallback>
          <p:pic>
            <p:nvPicPr>
              <p:cNvPr id="4" name="דיו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33880" y="3473640"/>
                <a:ext cx="41040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" name="דיו 4"/>
              <p14:cNvContentPartPr/>
              <p14:nvPr/>
            </p14:nvContentPartPr>
            <p14:xfrm>
              <a:off x="9496080" y="3598920"/>
              <a:ext cx="402480" cy="360"/>
            </p14:xfrm>
          </p:contentPart>
        </mc:Choice>
        <mc:Fallback>
          <p:pic>
            <p:nvPicPr>
              <p:cNvPr id="5" name="דיו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480240" y="3535560"/>
                <a:ext cx="4345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" name="דיו 5"/>
              <p14:cNvContentPartPr/>
              <p14:nvPr/>
            </p14:nvContentPartPr>
            <p14:xfrm>
              <a:off x="9481320" y="3463200"/>
              <a:ext cx="405360" cy="27360"/>
            </p14:xfrm>
          </p:contentPart>
        </mc:Choice>
        <mc:Fallback>
          <p:pic>
            <p:nvPicPr>
              <p:cNvPr id="6" name="דיו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465480" y="3399840"/>
                <a:ext cx="4370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" name="דיו 6"/>
              <p14:cNvContentPartPr/>
              <p14:nvPr/>
            </p14:nvContentPartPr>
            <p14:xfrm>
              <a:off x="9460440" y="3398040"/>
              <a:ext cx="411480" cy="360"/>
            </p14:xfrm>
          </p:contentPart>
        </mc:Choice>
        <mc:Fallback>
          <p:pic>
            <p:nvPicPr>
              <p:cNvPr id="7" name="דיו 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444600" y="3334680"/>
                <a:ext cx="4431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" name="דיו 7"/>
              <p14:cNvContentPartPr/>
              <p14:nvPr/>
            </p14:nvContentPartPr>
            <p14:xfrm>
              <a:off x="9573840" y="3399840"/>
              <a:ext cx="351720" cy="360"/>
            </p14:xfrm>
          </p:contentPart>
        </mc:Choice>
        <mc:Fallback>
          <p:pic>
            <p:nvPicPr>
              <p:cNvPr id="8" name="דיו 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557640" y="3336120"/>
                <a:ext cx="3837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" name="דיו 8"/>
              <p14:cNvContentPartPr/>
              <p14:nvPr/>
            </p14:nvContentPartPr>
            <p14:xfrm>
              <a:off x="9660240" y="5087880"/>
              <a:ext cx="286200" cy="360"/>
            </p14:xfrm>
          </p:contentPart>
        </mc:Choice>
        <mc:Fallback>
          <p:pic>
            <p:nvPicPr>
              <p:cNvPr id="9" name="דיו 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644040" y="5024160"/>
                <a:ext cx="3182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" name="דיו 9"/>
              <p14:cNvContentPartPr/>
              <p14:nvPr/>
            </p14:nvContentPartPr>
            <p14:xfrm>
              <a:off x="9472320" y="5186520"/>
              <a:ext cx="504000" cy="33840"/>
            </p14:xfrm>
          </p:contentPart>
        </mc:Choice>
        <mc:Fallback>
          <p:pic>
            <p:nvPicPr>
              <p:cNvPr id="10" name="דיו 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456480" y="5123160"/>
                <a:ext cx="5356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1" name="דיו 10"/>
              <p14:cNvContentPartPr/>
              <p14:nvPr/>
            </p14:nvContentPartPr>
            <p14:xfrm>
              <a:off x="9546840" y="5248440"/>
              <a:ext cx="468000" cy="20520"/>
            </p14:xfrm>
          </p:contentPart>
        </mc:Choice>
        <mc:Fallback>
          <p:pic>
            <p:nvPicPr>
              <p:cNvPr id="11" name="דיו 1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531000" y="5185080"/>
                <a:ext cx="4996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2" name="דיו 11"/>
              <p14:cNvContentPartPr/>
              <p14:nvPr/>
            </p14:nvContentPartPr>
            <p14:xfrm>
              <a:off x="9520200" y="5290560"/>
              <a:ext cx="452880" cy="21960"/>
            </p14:xfrm>
          </p:contentPart>
        </mc:Choice>
        <mc:Fallback>
          <p:pic>
            <p:nvPicPr>
              <p:cNvPr id="12" name="דיו 1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504360" y="5226840"/>
                <a:ext cx="48456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3" name="דיו 12"/>
              <p14:cNvContentPartPr/>
              <p14:nvPr/>
            </p14:nvContentPartPr>
            <p14:xfrm>
              <a:off x="9546840" y="5308920"/>
              <a:ext cx="366840" cy="360"/>
            </p14:xfrm>
          </p:contentPart>
        </mc:Choice>
        <mc:Fallback>
          <p:pic>
            <p:nvPicPr>
              <p:cNvPr id="13" name="דיו 1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531000" y="5245200"/>
                <a:ext cx="3985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4" name="דיו 13"/>
              <p14:cNvContentPartPr/>
              <p14:nvPr/>
            </p14:nvContentPartPr>
            <p14:xfrm>
              <a:off x="9534960" y="5077800"/>
              <a:ext cx="289440" cy="360"/>
            </p14:xfrm>
          </p:contentPart>
        </mc:Choice>
        <mc:Fallback>
          <p:pic>
            <p:nvPicPr>
              <p:cNvPr id="14" name="דיו 1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519120" y="5014440"/>
                <a:ext cx="3211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5" name="דיו 14"/>
              <p14:cNvContentPartPr/>
              <p14:nvPr/>
            </p14:nvContentPartPr>
            <p14:xfrm>
              <a:off x="9532080" y="5104440"/>
              <a:ext cx="176040" cy="360"/>
            </p14:xfrm>
          </p:contentPart>
        </mc:Choice>
        <mc:Fallback>
          <p:pic>
            <p:nvPicPr>
              <p:cNvPr id="15" name="דיו 1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516240" y="5041080"/>
                <a:ext cx="2077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6" name="דיו 15"/>
              <p14:cNvContentPartPr/>
              <p14:nvPr/>
            </p14:nvContentPartPr>
            <p14:xfrm>
              <a:off x="2966760" y="2766600"/>
              <a:ext cx="8039880" cy="2130480"/>
            </p14:xfrm>
          </p:contentPart>
        </mc:Choice>
        <mc:Fallback>
          <p:pic>
            <p:nvPicPr>
              <p:cNvPr id="16" name="דיו 1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57400" y="2757240"/>
                <a:ext cx="8058600" cy="2149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/>
          <p:nvPr/>
        </p:nvSpPr>
        <p:spPr>
          <a:xfrm>
            <a:off x="8658613" y="312059"/>
            <a:ext cx="211307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400" b="1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ص 67:</a:t>
            </a:r>
            <a:endParaRPr/>
          </a:p>
        </p:txBody>
      </p:sp>
      <p:pic>
        <p:nvPicPr>
          <p:cNvPr id="198" name="Google Shape;198;p30"/>
          <p:cNvPicPr preferRelativeResize="0"/>
          <p:nvPr/>
        </p:nvPicPr>
        <p:blipFill rotWithShape="1">
          <a:blip r:embed="rId3">
            <a:alphaModFix/>
          </a:blip>
          <a:srcRect l="42447" t="23974" r="18436" b="41922"/>
          <a:stretch/>
        </p:blipFill>
        <p:spPr>
          <a:xfrm>
            <a:off x="448409" y="1644162"/>
            <a:ext cx="11649806" cy="44577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דיו 1"/>
              <p14:cNvContentPartPr/>
              <p14:nvPr/>
            </p14:nvContentPartPr>
            <p14:xfrm>
              <a:off x="828000" y="1339920"/>
              <a:ext cx="11361240" cy="4744800"/>
            </p14:xfrm>
          </p:contentPart>
        </mc:Choice>
        <mc:Fallback>
          <p:pic>
            <p:nvPicPr>
              <p:cNvPr id="2" name="דיו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8640" y="1330560"/>
                <a:ext cx="11379960" cy="4763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/>
          <p:nvPr/>
        </p:nvSpPr>
        <p:spPr>
          <a:xfrm>
            <a:off x="8950073" y="382397"/>
            <a:ext cx="238078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400" b="1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حزّر فزّر:</a:t>
            </a:r>
            <a:endParaRPr/>
          </a:p>
        </p:txBody>
      </p:sp>
      <p:pic>
        <p:nvPicPr>
          <p:cNvPr id="204" name="Google Shape;204;p31"/>
          <p:cNvPicPr preferRelativeResize="0"/>
          <p:nvPr/>
        </p:nvPicPr>
        <p:blipFill rotWithShape="1">
          <a:blip r:embed="rId3">
            <a:alphaModFix/>
          </a:blip>
          <a:srcRect l="60869" t="51002" r="31322" b="43744"/>
          <a:stretch/>
        </p:blipFill>
        <p:spPr>
          <a:xfrm>
            <a:off x="536329" y="2127737"/>
            <a:ext cx="2409093" cy="1213339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1"/>
          <p:cNvSpPr txBox="1"/>
          <p:nvPr/>
        </p:nvSpPr>
        <p:spPr>
          <a:xfrm>
            <a:off x="5380892" y="1582615"/>
            <a:ext cx="48269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احسب دون استعمال الآلة الحاسبة، بيّن طريقة الحل: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דיו 1"/>
              <p14:cNvContentPartPr/>
              <p14:nvPr/>
            </p14:nvContentPartPr>
            <p14:xfrm>
              <a:off x="720720" y="1229400"/>
              <a:ext cx="10959120" cy="4264200"/>
            </p14:xfrm>
          </p:contentPart>
        </mc:Choice>
        <mc:Fallback>
          <p:pic>
            <p:nvPicPr>
              <p:cNvPr id="2" name="דיו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1360" y="1220040"/>
                <a:ext cx="10977840" cy="4282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>
            <a:spLocks noGrp="1"/>
          </p:cNvSpPr>
          <p:nvPr>
            <p:ph type="title"/>
          </p:nvPr>
        </p:nvSpPr>
        <p:spPr>
          <a:xfrm>
            <a:off x="7219667" y="607791"/>
            <a:ext cx="4134134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Calibri"/>
              <a:buNone/>
            </a:pPr>
            <a:r>
              <a:rPr lang="ar-SA" sz="5400" b="1" cap="none" dirty="0">
                <a:solidFill>
                  <a:srgbClr val="C00000"/>
                </a:solidFill>
              </a:rPr>
              <a:t>ص 67/ س 5:</a:t>
            </a:r>
            <a:endParaRPr dirty="0"/>
          </a:p>
        </p:txBody>
      </p:sp>
      <p:pic>
        <p:nvPicPr>
          <p:cNvPr id="211" name="Google Shape;211;p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59072" t="56001" r="30937" b="22679"/>
          <a:stretch/>
        </p:blipFill>
        <p:spPr>
          <a:xfrm>
            <a:off x="261222" y="1722705"/>
            <a:ext cx="3451509" cy="445058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דיו 1"/>
              <p14:cNvContentPartPr/>
              <p14:nvPr/>
            </p14:nvContentPartPr>
            <p14:xfrm>
              <a:off x="1260000" y="870840"/>
              <a:ext cx="5105880" cy="1047240"/>
            </p14:xfrm>
          </p:contentPart>
        </mc:Choice>
        <mc:Fallback>
          <p:pic>
            <p:nvPicPr>
              <p:cNvPr id="2" name="דיו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50640" y="861480"/>
                <a:ext cx="5124600" cy="10659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/>
          <p:cNvSpPr txBox="1"/>
          <p:nvPr/>
        </p:nvSpPr>
        <p:spPr>
          <a:xfrm>
            <a:off x="3521122" y="1918080"/>
            <a:ext cx="783267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/>
              <a:t>(90+1)(90-1)=8100 – 1= 8099</a:t>
            </a:r>
            <a:endParaRPr lang="he-IL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681329" y="2665137"/>
            <a:ext cx="51861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40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3359623" y="2929598"/>
            <a:ext cx="783267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/>
              <a:t>(40+3)(40-3)= 1600 – 9 = 1591</a:t>
            </a:r>
            <a:endParaRPr lang="he-IL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681329" y="3668260"/>
            <a:ext cx="38713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90</a:t>
            </a:r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3129886" y="3948000"/>
            <a:ext cx="783267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/>
              <a:t>(90+5)(90-5)=8100 – 25 = 8075</a:t>
            </a:r>
            <a:endParaRPr lang="he-IL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681329" y="4667534"/>
            <a:ext cx="51861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20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3160212" y="4959518"/>
            <a:ext cx="783267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/>
              <a:t>(20-8)(20+8) = 400 – 64 = 336</a:t>
            </a:r>
            <a:endParaRPr lang="he-IL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16368" y="1979635"/>
            <a:ext cx="8598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400" dirty="0" smtClean="0"/>
              <a:t>ج</a:t>
            </a:r>
            <a:endParaRPr lang="he-IL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12167" y="3023221"/>
            <a:ext cx="8598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400" dirty="0" smtClean="0"/>
              <a:t>هـ</a:t>
            </a:r>
            <a:endParaRPr lang="he-IL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61222" y="4009554"/>
            <a:ext cx="8598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400" dirty="0" smtClean="0"/>
              <a:t>ز</a:t>
            </a:r>
            <a:endParaRPr lang="he-IL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00191" y="5092251"/>
            <a:ext cx="8598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400" dirty="0"/>
              <a:t>ط</a:t>
            </a:r>
            <a:endParaRPr lang="he-I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 txBox="1">
            <a:spLocks noGrp="1"/>
          </p:cNvSpPr>
          <p:nvPr>
            <p:ph type="title"/>
          </p:nvPr>
        </p:nvSpPr>
        <p:spPr>
          <a:xfrm>
            <a:off x="9336902" y="607791"/>
            <a:ext cx="2016898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Calibri"/>
              <a:buNone/>
            </a:pPr>
            <a:r>
              <a:rPr lang="ar-SA" sz="5400" b="1" cap="none">
                <a:solidFill>
                  <a:srgbClr val="C00000"/>
                </a:solidFill>
              </a:rPr>
              <a:t>ص 67:</a:t>
            </a:r>
            <a:endParaRPr/>
          </a:p>
        </p:txBody>
      </p:sp>
      <p:pic>
        <p:nvPicPr>
          <p:cNvPr id="217" name="Google Shape;217;p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30867" t="51713" r="51355" b="19710"/>
          <a:stretch/>
        </p:blipFill>
        <p:spPr>
          <a:xfrm>
            <a:off x="300021" y="1925514"/>
            <a:ext cx="4482994" cy="4053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DOfficeLightV0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116</Words>
  <Application>Microsoft Office PowerPoint</Application>
  <PresentationFormat>מסך רחב</PresentationFormat>
  <Paragraphs>43</Paragraphs>
  <Slides>10</Slides>
  <Notes>10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10</vt:i4>
      </vt:variant>
    </vt:vector>
  </HeadingPairs>
  <TitlesOfParts>
    <vt:vector size="15" baseType="lpstr">
      <vt:lpstr>Arial</vt:lpstr>
      <vt:lpstr>Calibri</vt:lpstr>
      <vt:lpstr>Noto Sans Symbols</vt:lpstr>
      <vt:lpstr>نسق Office</vt:lpstr>
      <vt:lpstr>HDOfficeLightV0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ص 67/ س 5:</vt:lpstr>
      <vt:lpstr>ص 67:</vt:lpstr>
      <vt:lpstr>الوظيفة: من كتاب الطالب تُحل على الدفتر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cp:lastModifiedBy>Hadaya</cp:lastModifiedBy>
  <cp:revision>3</cp:revision>
  <dcterms:modified xsi:type="dcterms:W3CDTF">2023-10-24T09:51:37Z</dcterms:modified>
</cp:coreProperties>
</file>