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ar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58:28.88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9327 848,'-947'0,"711"19,24 0,-644-17,417-5,-415 3,782 4,-102 17,96-9,-113 23,41 0,106-22,-83 12,73-18,30-3,-1-1,1-1,-1-1,0-1,1-1,-46-8,-28-20,1-4,-93-47,107 42,-2 3,-175-44,112 44,-65-12,70 15,103 20,-1 3,-59-7,-412 11,267 8,155 1,-99 18,95-10,16-2,0 3,-147 45,189-48,0-2,0-1,-1-2,-51 0,-38 5,3 2,-139-5,40-3,35 13,-62 2,232-19,0 1,0 0,-18 5,30-5,0 0,0 0,1 0,-1 1,0 0,1 0,-1 1,1-1,0 1,0 0,0 0,0 0,0 1,-5 5,8-8,0 1,0 0,0-1,1 1,-1-1,0 1,1 0,-1-1,1 1,-1 0,1 0,0 0,0-1,0 1,0 0,0 0,0 0,0-1,1 1,-1 0,1 0,-1-1,1 1,-1 0,1-1,0 1,0-1,0 1,0-1,0 1,0-1,1 0,-1 1,0-1,1 0,-1 0,1 0,-1 0,1 0,-1 0,1-1,3 2,5 3,1 0,0-1,0 0,0-1,14 2,61 4,1-3,141-10,-59 0,274-19,-255 8,246 13,-208 4,621-2,-785 4,-1 2,94 21,63 7,78 3,28 1,-174-35,-86-3,110 14,-70-2,135 0,33 1,285 6,-215-15,-115 14,58 2,667-22,-879-2,111-19,-138 15,129-28,19-3,57 3,-29-1,-214 35,0 1,-1-1,1 0,-1 0,0-1,0 0,0 0,0-1,-1 0,1 0,-1-1,0 1,7-8,-4 2,-2 1,1-1,-2 0,1-1,-1 0,-1 0,7-19,-6 14,0 0,1 0,1 1,0 0,1 1,0 0,1 0,1 1,0 1,1 0,0 0,1 1,21-14,-30 22,1 0,-1 0,0-1,0 1,0-1,0 0,-1 0,0 0,1-1,-2 0,1 1,0-1,-1 0,0 0,0 0,0 0,-1 0,0-1,0 1,0-1,-1 1,1 0,-1-1,-1 1,1-1,-1 1,0 0,0-1,0 1,-1 0,0 0,0 0,0 0,-1 0,1 0,-1 1,0-1,-1 1,1 0,-1 0,0 0,0 0,0 1,0-1,0 1,-1 0,-7-3,-22-10,0 2,0 1,-1 2,-1 1,0 2,-73-7,-227 12,175 6,20-5,-161 5,261 3,1 1,1 2,-61 22,54-15,-93 19,49-17,57-10,-53 6,-82 9,67-7,11-1,30-5,-63 2,-5-1,-151 32,139-19,-216 13,131-17,-409-5,400-18,-396 4,592-4,0-1,0-1,-57-17,45 9,-57-5,-652-31,-1141 51,1860-1,-1 2,1 2,0 1,0 2,1 2,0 1,-71 32,85-28,-1 2,2 0,0 2,-32 32,48-44,-83 91,13-20,77-77,-1-1,1 1,0 0,-1 0,1 0,0 1,0-1,-1 0,1 0,0 1,0-1,0 0,0 1,1-1,-1 1,0-1,1 1,-1 0,1-1,-1 1,1 0,0-1,0 1,0 2,1-3,0 1,0-1,0 0,1 1,-1-1,1 0,-1 0,1 0,-1 0,1 0,0 0,0 0,-1 0,1-1,0 1,0-1,0 1,0-1,-1 0,1 0,0 0,2 0,55 4,80-6,-94 0,0 1,0 2,78 13,-43-2,0-4,0-3,123-7,61 2,-87 18,49 1,593-18,-385-3,-40-17,-37 0,42 21,145-4,-281-15,74-2,446 18,-353 3,-279-10,220-38,-209 22,457-78,-212 11,132-95,-255 62,-88 36,-188 85,-1 0,0-1,1 0,-1 0,0-1,-1 0,1 0,-1 0,0-1,-1 0,1 0,-1-1,0 0,4-7,-5 5,-1 0,0 0,0 0,0 0,-1-1,-1 1,0-1,0 0,-1 1,0-1,-2-15,1 20,0 1,0 0,-1-1,0 1,1 0,-1 0,-1 0,1 0,-1 0,1 0,-1 0,0 1,0 0,-1-1,1 1,-1 1,0-1,1 0,-1 1,0 0,0 0,-1 0,-5-2,-9-3,0 1,-1 1,0 1,-21-2,-70-11,53 7,-100-4,-1368 16,1266 19,148-9,-217 47,79-10,69-14,116-19,-1-4,0-3,-73 2,-881-14,996 1,0-1,0 0,0-2,1-1,-33-13,30 10,0 1,-1 2,-50-8,-286 12,172 5,-2126-3,2286 2,1 2,-1 1,1 1,-38 13,26-7,-48 7,46-12,1 2,-80 27,-69 20,69-22,105-27,0 0,0 2,-19 11,-26 13,-146 55,162-68,-56 22,99-41,0 0,0 1,0 0,0-1,0 1,0 1,0-1,1 0,-1 1,1 0,0 0,0 0,0 0,0 0,1 1,-1-1,1 1,0 0,0 0,0 0,0 0,1 0,-1 0,1 0,0 0,1 0,-1 1,1 6,0 8,2 0,0 0,2 0,0 0,8 22,-3-7,7 19,-9-34,-1 0,-2 0,3 20,-6-35,1 16,0 0,2 0,6 20,-9-37,0 1,0-1,0 0,0 1,1-1,-1 0,1 0,0 0,0 0,0 0,0-1,0 1,1-1,-1 1,1-1,-1 0,1 0,0 0,0 0,0 0,0-1,0 0,1 1,-1-1,6 1,16-2,-1-1,1-1,29-7,38-3,538 8,-333 7,884-3,-1116 2,79 15,46 2,-89-19,-926-2,438 3,338 2,0 2,0 2,-54 15,53-10,0-2,-92 6,49-17,52-1,-1 2,0 2,-65 11,47-2,-87 4,88-12,-98 21,75-4,7-1,0-3,-130 11,149-27,39-1,0 1,0 0,0 1,-26 6,43-7,-1 0,1 0,-1-1,1 1,-1 0,1 0,-1 0,1 1,-1-1,1 0,0 0,-1 0,1 0,-1 0,1 0,-1 1,1-1,-1 0,1 0,0 1,-1-1,1 0,-1 1,1-1,0 0,0 1,-1-1,1 1,0-1,-1 0,1 1,0-1,0 1,0-1,0 1,-1-1,1 1,0-1,0 1,20 8,35 0,205-9,18 2,-142 15,-80-9,61 3,469-11,-272-1,-216-5,174-31,-215 27,207-43,-156 27,1 6,0 4,118-2,-82 20,-36 1,210-21,-161 2,278 8,-269 10,-104 1,0 3,95 22,56 6,-69-15,-82-9,79 2,1081-11,-575-3,-583-2,0-3,-1-2,95-28,74-11,-176 37,109-35,-124 32,1 1,0 2,1 2,81-6,-82 13,64-13,-62 7,54-1,305 9,-372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9:50.58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0,'7'6,"7"2,2 7,5-1,4-1,5-4,3-3,3-2,1-3,0 0,1-2,0 1,-1-1,-6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51:45.2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0 135,'2'-2,"-1"0,0 0,1 1,0-1,-1 0,1 0,0 1,0-1,0 1,0 0,0-1,0 1,0 0,0 0,1 0,-1 1,0-1,3 0,1-1,59-22,1 4,2 2,-1 4,2 2,76-3,-26 12,1 4,140 21,784 168,-810-140,354 63,78 17,-35-10,-355-70,36 2,139 27,-20 27,1-1,-264-66,165 30,-263-63,-48-4,-45-4,-183-21,-2407-274,2055 247,383 37,57 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51:45.6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0 190,'0'-6,"7"-9,14-7,22-7,23 1,32 0,23 5,24 5,24 7,14 4,14 4,24 9,5 9,-35 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51:47.86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0,'6'0,"9"0,1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52:28.94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5932 1843,'-1754'0,"1684"-3,-76-13,-69-4,45 20,169 0,0 0,0 0,-1 0,1 0,0 0,-1 0,1-1,0 1,0 0,-1-1,1 1,0-1,0 1,0-1,-1 0,1 1,0-1,0 0,0 0,-1-1,2 1,0 0,0 0,0 0,0 1,0-1,0 0,0 0,0 0,0 1,1-1,-1 0,0 0,0 1,1-1,-1 0,1 0,-1 1,0-1,1 0,0 1,-1-1,1 1,0-2,5-3,0 0,0 0,0 1,1 0,-1 0,8-3,32-11,0 3,1 2,0 1,1 3,73-5,252 8,-264 8,1381 0,-1462-3,-1-2,45-10,19-2,-39 4,-51 11,-1 0,1 0,-1-1,1 1,0 0,-1 0,1-1,-1 1,1-1,-1 1,1 0,-1-1,1 1,-1-1,0 1,1-1,-1 1,0-1,1 1,-1-1,0 0,1 1,-1-1,0 1,0-1,0-1,0 1,-1-1,0 1,1 0,-1-1,0 1,0 0,0-1,0 1,0 0,0 0,0 0,-1 0,1 0,0 0,0 1,-1-1,-1-1,-64-33,-2 3,-2 3,-88-25,48 17,-1600-495,961 358,540 142,-345-8,-279 45,183 2,555-8,2 1,91 0,13 0,57 0,85-1,234 5,-290 2,189 36,96 63,-339-89,0 1,-2 2,0 1,-1 3,-1 1,59 49,-86-63,-1 0,0 1,-1 1,0-1,0 1,11 22,-17-28,-1-1,1 1,-1 0,-1-1,1 1,-1 0,0 0,0 0,0 0,-1 0,0 0,0 1,-1-1,0 0,0 0,0-1,-1 1,0 0,-2 6,-4 2,-1-1,0 0,-1 0,-1-1,0 0,0-1,-1 0,-1-1,1 0,-2-1,-14 8,-28 14,-82 31,118-54,-92 40,-177 48,367-103,247-87,-211 57,35-11,238-67,-385 113,-6 2,-15-2,-32 2,-546 21,-89 2,666-22,6-1,1 1,-1-2,1 0,0 0,-17-5,29 6,0 0,1 0,-1 0,0 0,0-1,1 1,-1 0,1-1,-1 1,0 0,1-1,-1 1,1-1,-1 1,1-1,-1 1,1-1,-1 1,1-1,-1 1,1-1,0 0,-1 1,1-1,0 0,0 1,-1-1,1 0,0 1,0-2,12-18,31-10,-15 16,0 2,1 1,1 1,-1 1,2 2,-1 1,1 2,35-1,-65 7,-8 3,-15 7,15-10,-378 137,372-136,0 1,0-2,0 0,0 0,-1-2,-13 0,25 0,-1 0,1 0,-1-1,1 1,0-1,-1 1,1-1,0 0,0 0,-1 0,1 0,0-1,0 1,0 0,0-1,0 1,1-1,-1 0,0 0,1 0,-1 0,1 0,0 0,-1 0,1 0,0 0,0-1,1 1,-1 0,0-1,1 1,0-1,-1 1,1 0,0-1,0 1,0-1,1 1,-1-1,1-2,2-10,1 0,1 0,0 0,0 1,2 0,0 0,0 0,2 1,-1 0,14-14,21-23,50-45,-83 86,23-23,2 2,45-31,-47 45,-25 17,-17 13,-18 12,-1-1,-60 40,59-44,-166 108,-5-9,-6-8,-388 150,573-255,-7 5,0-1,-1-2,0-1,-50 7,79-15,-1 1,1-1,-1 0,0 0,1 0,-1 1,1-1,-1 0,0 0,1 0,-1 0,1 0,-1 0,0 0,1 0,-1-1,1 1,-1 0,1 0,-1 0,0-1,1 1,-1 0,1 0,-1-1,1 1,-1-1,1 1,0 0,-1-1,1 1,-1-1,1 1,0-1,-1 1,1-1,0 1,0-1,-1 0,1 1,0-1,0 1,0-1,0 1,0-1,0 0,0 1,0-1,0 0,0 1,0-1,0 1,0-1,0 1,0-1,1 0,-1 1,0-1,1 0,5-10,1 1,0-1,0 2,1-1,14-13,65-62,133-102,120-60,-336 244,671-437,-448 311,265-109,-371 189,213-58,-276 93,1 3,1 2,-1 3,1 2,113 9,-163-4,0 0,0 1,-1 0,1 0,-1 1,1 1,-1-1,0 2,16 9,-20-11,-1 1,0 0,0 0,0 0,0 1,-1-1,1 1,-1 0,0 0,-1 0,1 1,-1-1,0 0,-1 1,1-1,-1 1,1 11,0 22,-2 0,-2 0,-1 0,-10 41,5-32,-2 85,9-130,1-1,0 1,1 0,-1 0,0 0,1 0,-1-1,1 1,0 0,0-1,0 1,0 0,1-1,-1 1,1-1,-1 0,1 1,0-1,0 0,0 0,0 0,0-1,0 1,1 0,-1-1,1 1,-1-1,1 0,0 0,-1 0,1 0,0 0,-1-1,1 1,0-1,0 0,0 0,0 0,-1 0,1 0,4-1,15-2,-1-1,1-1,-1 0,28-13,-24 9,31-10,-6 1,94-20,-139 37,-1 0,0 1,1-1,-1 1,0 0,1 0,-1 1,1-1,-1 1,0 0,0 0,8 3,-11-3,0 0,0-1,0 1,0 0,0 0,-1 0,1 0,0-1,0 1,-1 0,1 0,0 1,-1-1,1 0,-1 0,0 0,1 0,-1 0,1 2,-1 0,0 1,-1-1,1 0,0 0,-1 0,0 0,0 0,0 0,0 0,-3 5,-11 21,-2 0,-1-1,-41 49,-81 71,118-126,-697 625,710-639,-5 4,-7 5,1 1,1 0,-30 38,35-27,14-28,0 0,0-1,1 1,-1-1,0 1,0-1,0 1,0-1,0 1,1-1,-1 1,0-1,0 1,1-1,-1 1,0-1,1 1,-1-1,0 1,1-1,-1 0,1 1,-1-1,1 0,-1 1,1-1,-1 0,1 0,-1 0,1 1,-1-1,1 0,-1 0,1 0,0 0,-1 0,1 0,-1 0,1 0,-1 0,1 0,0 0,-1 0,1-1,-1 1,1 0,-1 0,1 0,-1-1,1 1,0-1,15-5,0-1,-1 0,1-1,-2-1,1 0,23-20,-20 15,89-66,426-287,-458 329,-51 34,-15 10,-8-3,-2-1,1 1,0 0,0-1,-1 1,1-1,-1 1,0-1,0 1,0-1,0 1,-3 3,-36 62,-3-1,-83 98,61-81,-167 252,115-168,110-158,-1-1,0 0,0 0,-1-1,0-1,0 1,-1-1,0-1,0 0,-1 0,-16 6,-10 1,-1-2,-45 8,26-7,-85 22,-538 101,674-134,-9 1,-1-1,1 0,-1-1,-26-3,39 3,1-1,-1 1,0-1,1 0,-1 0,1 0,-1 0,1 0,-1 0,1-1,0 1,0-1,-1 1,1-1,0 0,0 0,1 0,-1 0,0 0,1 0,-1-1,1 1,0 0,0-1,0 1,0-1,0 0,0 1,1-1,-1 0,1 1,0-1,0-5,0 5,1-1,0 0,0 1,0-1,0 1,0-1,1 1,-1 0,1 0,0 0,0 0,0 0,0 0,1 0,3-3,-3 2,1 1,-1-1,0 0,0 0,-1-1,4-7,-5 11,-1-1,1 0,-1 1,0-1,0 0,0 0,0 1,0-1,0 0,0 0,0 1,-2-4,2 4,-1-1,1 0,0 0,0 0,-1 1,1-1,0 0,0 0,1 0,-1 1,0-1,1 0,-1 0,1 1,1-4,2-3,2-1,-1 1,1 0,0 1,1 0,0 0,0 0,13-9,72-43,-67 44,458-235,-402 211,-202 79,-12 7,-19 8,-206 46,313-95,-1-1,-86-2,-3-1,-20-2,107-2,-79 8,110-4,0 1,0 1,0 0,0 2,1 0,0 0,0 2,-19 11,-45 38,57-39,-1-1,-1-1,0-1,-29 12,28-17,-1-2,0 0,-1-2,0-2,0 0,0-2,0-1,-40-3,137 21,-21-4,489 90,-335-72,62 4,70 13,529 86,-744-121,425 13,-329-24,42 13,55 0,-74 1,1 1,1658-21,-1877 2,-1-2,-1 0,1-1,0-1,35-12,83-46,-96 42,-19 12,2 0,-1 1,1 2,0 0,0 2,1 0,37 2,-22 0,66-11,-79 7,-19 4,0 0,0 0,0-1,0 0,-1 0,1-1,11-6,-18 9,0-1,-1 1,1-1,0 1,0-1,-1 0,1 1,-1-1,1 0,0 1,-1-1,0 0,1 0,-1 0,1 0,-1 0,0 1,0-1,1 0,-1 0,0 0,0 0,0 0,0 0,0 0,0-1,-15-23,-32-10,-10 5,-2 2,-106-34,58 23,64 22,-1 0,-1 3,-1 2,0 2,-91-8,-417 18,239 2,256 0,-1 3,-60 13,-117 33,191-40,-38 9,-1-3,0-5,-103 3,-598-18,766 2,0-1,0 0,1-2,-1 0,-25-9,-93-44,96 39,-15-10,-60-40,85 46,-2 2,0 2,-1 1,0 1,-1 2,-49-12,63 22,0-1,0-1,-37-16,51 18,0 0,0 0,1-1,0 0,0-1,0 0,1 0,0 0,0-1,0 0,1 0,-8-12,3 0,1 0,1-1,1 1,0-1,2-1,0 1,1-1,1 0,1 0,1 0,1 0,0 0,2 0,1 0,0 0,2 1,0-1,1 1,1 0,13-26,-15 39,0-1,1 1,0 0,0 0,0 1,1 0,0 0,0 1,1-1,-1 1,1 1,17-7,7-2,1 2,37-7,-22 6,-13 3,1 3,-1 0,49 0,111 8,-64 2,1242-4,-1158 18,-8 1,527-20,-694 3,-1 2,0 2,63 18,-57-12,93 11,154-19,-200-5,-88 2,1-1,0 0,-1 0,1 0,-1-1,1 1,-1-1,1 0,-1-1,0 1,1-1,-1 1,0-1,0-1,0 1,0 0,0-1,-1 0,1 0,-1 0,0 0,0-1,0 1,0-1,-1 0,1 0,-1 0,0 0,0 0,2-8,57-155,-21 49,-30 90,-1 0,-2-1,-1 1,-1-1,2-51,-7 64,0-1,-1 1,0-1,-1 1,-1 0,-1 0,0 0,-1 0,-1 1,-1 0,-13-24,10 28,0 1,-1-1,0 2,0 0,-1 0,0 1,-20-10,18 10,-13-8,-1 2,0 0,-1 2,0 1,-1 1,0 2,0 1,-1 1,0 2,0 1,-32 1,-1020 5,1062-4,0 0,1-2,-1 0,1-2,-32-10,-95-47,52 20,-62-18,-290-68,261 69,-3 0,128 45,0 3,-120-6,-410 19,572-2,0 2,0 0,0 1,0 1,0 1,1 1,0 0,-33 17,21-6,0 2,1 1,0 1,-24 24,15-15,0-2,-2-2,-1-2,-60 26,-39 24,122-65,-1-1,1-1,-2-1,1 0,-28 4,29-7,1 1,-1 0,1 2,0 0,0 1,1 0,-17 11,6 3,1 0,0 2,2 1,-36 47,-71 116,76-91,-77 181,61-121,23-55,-87 204,126-279,-1 0,-1-1,-21 34,27-52,0 1,0-1,-1 0,0-1,-1 0,1 1,-1-2,0 1,0-1,-1 0,0-1,0 0,0 0,-12 4,-6-1,-37 12,0 2,-60 31,38-14,46-20,-1 0,-41 29,25-18,45-24,1 0,-1 0,1 1,-10 7,17-10,0 0,0 0,0 0,0 0,1 1,-1-1,1 1,0 0,0-1,0 1,1 0,-1 0,1 0,0 0,-1 5,-2 27,2-1,2 1,3 38,1 1,-4-69,0-1,0 1,0 0,1-1,0 1,0-1,1 1,0-1,0 1,0-1,0 0,1 0,0 0,4 5,-2-5,0 0,1-1,-1 0,1 0,0 0,0-1,0 1,1-2,-1 1,1-1,9 3,30 3,0-1,0-2,0-2,0-2,54-6,19 1,2273 4,-2355 2,0 1,42 10,-39-5,61 3,627-9,-351-5,654 3,-999-2,0-1,44-10,-38 6,41-3,-67 8,0 0,0 0,0-1,0 0,-1-1,1-1,-1 0,0 0,-1-1,1 0,18-16,-10 9,3 0,1 1,26-11,-29 14,0 0,-1-1,35-24,15-17,43-38,-100 77,-1 0,1-1,-2 0,0 0,-1-1,13-25,-6 6,-1 2,0 0,-2-2,15-58,-28 91,18-85,45-131,-51 176,-1 0,9-73,-10 52,0-25,-3 0,-9-142,-1 76,6 10,-7-157,2 290,0 0,0 0,-1 0,0 1,-1-1,0 1,0 0,-1 0,0 0,-11-13,-4-2,0 2,-25-21,16 17,-1 2,0 0,-56-29,67 43,0 0,-1 2,1 0,-2 1,1 1,-1 1,1 0,-26 1,-423 2,200 4,-316-3,576 0,0 1,-1-1,1 2,0-1,0 1,0 1,0 0,0 0,1 0,-1 1,1 1,0-1,0 1,0 0,1 1,-11 10,11-8,0 1,0 0,1 0,0 0,1 0,0 1,0 0,1 0,1 1,-1-1,2 1,-1 0,0 20,-2 26,4-1,1 1,14 92,-8-121,2-1,1 0,1 0,1 0,2-2,0 1,2-2,1 0,0 0,2-2,1 0,27 25,11 5,3-3,2-2,88 50,-85-57,-17-8,2-3,95 41,-104-56,1-3,0-1,0-2,55 2,173-5,-244-5,-9 2,1 0,-1 1,0 1,-1 1,1 0,-1 2,0-1,0 2,20 12,46 20,-22-12,100 61,-121-66,-36-21,0-1,0 1,-1-1,1 1,-1 0,1 0,-1 0,0 1,0-1,0 0,0 1,0-1,0 1,-1 0,1 0,-1 0,0-1,2 7,-3-6,0 0,0 0,0 0,-1 0,1-1,-1 1,0 0,0 0,0-1,0 1,0 0,0-1,-1 1,1-1,-1 0,-4 5,-5 4,0-1,-1 0,-1-1,0 0,0 0,-22 9,-86 37,-3-6,-2-5,-191 41,-403 38,706-121,-367 52,-566 5,814-59,-240-6,320 0,0-2,-52-15,-13-2,-221-52,107 24,172 38,20 5,-243-53,113 39,-300-4,393 28,38-2,1 1,0 3,-1 1,1 2,-44 11,-17 15,1 5,-133 68,189-81,17-8,-1-1,0-2,-1 0,-28 7,28-13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00.29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2138 782 24575,'0'-482'0,"0"470"0,0 0 0,1 0 0,1 0 0,0 0 0,0 0 0,1 1 0,1-1 0,0 1 0,0-1 0,1 1 0,1 1 0,0-1 0,0 1 0,12-14 0,-9 14 0,0 1 0,2 0 0,-1 0 0,1 1 0,0 1 0,0-1 0,1 2 0,0 0 0,0 0 0,1 1 0,0 1 0,22-6 0,8 3 0,0 1 0,0 2 0,1 2 0,-1 2 0,64 8 0,-104-8 0,1 1 0,-1 0 0,1 0 0,-1 0 0,1 0 0,-1 0 0,0 1 0,0-1 0,0 1 0,0 0 0,0 0 0,0 0 0,0 0 0,0 1 0,-1-1 0,1 1 0,-1-1 0,0 1 0,0 0 0,0 0 0,0 0 0,0 0 0,-1 1 0,1-1 0,-1 0 0,0 1 0,0-1 0,1 7 0,1 8 0,-1 1 0,-1-1 0,-1 0 0,-3 28 0,2-18 0,0-17 0,0 0 0,0 0 0,-1 0 0,0 0 0,-1 0 0,0-1 0,-1 1 0,0-1 0,-1 0 0,0 0 0,-1-1 0,1 1 0,-2-1 0,1-1 0,-1 1 0,-10 8 0,6-8 0,0 0 0,0-1 0,-1 0 0,-1-1 0,1 0 0,-1-1 0,0 0 0,0-2 0,-1 1 0,1-1 0,-1-1 0,-18 2 0,-38 0 0,-136-6 0,74-3 0,78 6 0,21-1 0,-56-5 0,79 3 0,-1-1 0,1-1 0,0 1 0,0-1 0,0-1 0,0 0 0,1 0 0,-1-1 0,-12-9 0,-173-136 0,113 75 0,126 132 0,-21-21 0,-1 1 0,-2 1 0,-2 0 0,-1 2 0,-2 0 0,-2 1 0,12 67 0,-8-9 0,-5 1 0,-1 110 0,-10-182 0,0-11 0,-1 1 0,0 0 0,-6 32 0,5-45 0,0 0 0,-1 0 0,0 1 0,0-1 0,0-1 0,0 1 0,-1 0 0,0 0 0,0-1 0,0 0 0,-1 1 0,1-1 0,-1-1 0,0 1 0,0 0 0,0-1 0,-5 3 0,-11 6 0,-1-2 0,0 0 0,0-1 0,-1-1 0,-27 6 0,-116 16 0,103-21 0,-64 18 0,75-14 0,0-3 0,-1-1 0,-65 1 0,-157-9 0,153-3 0,99 1 0,1 1 0,-1-2 0,0-1 0,1-1 0,0-1 0,-37-12 0,44 10 0,1 1 0,-1-2 0,1 0 0,1 0 0,-1-1 0,1-1 0,1 0 0,0 0 0,0-1 0,-14-20 0,9 7 0,0 0 0,2-1 0,1-1 0,-14-38 0,-28-115 0,37 107 0,3 0 0,3-1 0,-3-142 0,15 179-1365,1 5-5461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09.00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480 38 24575,'0'-1'0,"-1"-1"0,1 1 0,-1-1 0,0 0 0,0 1 0,0-1 0,0 1 0,0-1 0,0 1 0,0 0 0,0 0 0,-1-1 0,1 1 0,0 0 0,-1 0 0,1 0 0,-1 0 0,1 0 0,-1 1 0,1-1 0,-1 0 0,0 1 0,1-1 0,-1 1 0,0 0 0,0-1 0,-2 1 0,-57-7 0,54 7 0,-4-1 0,-1 1 0,1 0 0,0 1 0,-1 0 0,1 1 0,0 0 0,0 1 0,0 0 0,0 1 0,0 0 0,1 0 0,-1 1 0,1 1 0,-13 9 0,11-5 0,0 1 0,1 0 0,0 0 0,0 2 0,1-1 0,1 1 0,0 0 0,1 1 0,-11 25 0,-2 7 0,10-27 0,2 1 0,0 1 0,1-1 0,1 1 0,1 1 0,1-1 0,-4 35 0,9 162 0,2-104 0,-2-100 0,1-1 0,1 1 0,0-1 0,1 0 0,1 0 0,0 0 0,0 0 0,1-1 0,1 0 0,0 0 0,1 0 0,0-1 0,1 0 0,0 0 0,0 0 0,1-1 0,1-1 0,13 12 0,-8-10 0,-1 0 0,2-1 0,-1-1 0,2 0 0,-1-1 0,1-1 0,0 0 0,1-2 0,-1 0 0,1 0 0,0-2 0,36 2 0,-34-4 0,-6 0 0,0 0 0,1-1 0,-1-1 0,1-1 0,16-3 0,-27 4 0,-1 0 0,0 0 0,1-1 0,-1 1 0,0-1 0,1 0 0,-1 0 0,0 0 0,-1 0 0,1 0 0,0-1 0,-1 1 0,1-1 0,-1 0 0,0 0 0,1 0 0,-1 0 0,-1 0 0,1 0 0,0 0 0,-1-1 0,0 1 0,0-1 0,0 1 0,1-7 0,2-27 0,-2 0 0,-1-1 0,-6-52 0,0-6 0,5 89 0,0 0 0,0 0 0,-1 0 0,-1 0 0,1 0 0,-1 1 0,0-1 0,0 0 0,-1 1 0,0-1 0,0 1 0,-5-8 0,4 10 0,1 0 0,-1 0 0,0 0 0,-1 0 0,1 1 0,0 0 0,-1-1 0,0 2 0,0-1 0,0 1 0,0-1 0,0 1 0,0 1 0,-1-1 0,1 1 0,-8-1 0,-24-2 0,0 1 0,0 2 0,-69 7 0,102-5 7,-1 0-1,0 0 0,0 0 0,0 0 1,1 1-1,-1-1 0,1 1 1,-1 1-1,1-1 0,0 0 1,0 1-1,0 0 0,0 0 0,1 0 1,-1 1-1,1-1 0,-1 1 1,-4 7-1,4-4-155,0 1 1,0 0-1,1 0 1,0 0-1,0 0 1,1 1-1,0-1 1,0 1-1,0 13 1,1 8-6678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11.73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375 451 24575,'1'0'0,"1"-1"0,-1 0 0,1 1 0,0-1 0,-1 0 0,1 0 0,-1 0 0,1 0 0,-1 0 0,0 0 0,0-1 0,1 1 0,-1 0 0,0-1 0,0 1 0,0 0 0,0-1 0,0 0 0,-1 1 0,1-1 0,0 1 0,-1-1 0,1 0 0,-1 1 0,0-1 0,1 0 0,-1-3 0,7-55 0,-7 53 0,2-15 0,1-13 0,-1 0 0,-2 0 0,-1 1 0,-10-63 0,9 93 0,1-1 0,-1 0 0,0 1 0,-1-1 0,1 1 0,-1 0 0,0 0 0,0 0 0,0 0 0,0 0 0,-1 1 0,1-1 0,-1 1 0,0 0 0,0 0 0,-1 0 0,1 1 0,0-1 0,-1 1 0,1 0 0,-1 0 0,0 1 0,0 0 0,0 0 0,0 0 0,-6-1 0,-12 0 0,0 1 0,0 1 0,0 1 0,-31 5 0,49-6 0,0 1 0,1 0 0,-1 0 0,1 1 0,-1-1 0,1 1 0,-1 0 0,1 0 0,0 1 0,0-1 0,0 1 0,0 0 0,0 0 0,1 0 0,0 1 0,-1-1 0,1 1 0,0 0 0,1 0 0,-1 0 0,1 0 0,-4 7 0,-1 7 0,1 0 0,1 1 0,0 0 0,-2 26 0,-4 13 0,3-24 0,2 0 0,-3 46 0,8-65 0,0-1 0,2 1 0,0-1 0,0 1 0,1-1 0,1 0 0,1 0 0,6 18 0,-7-26 0,1 0 0,0 0 0,1 0 0,-1-1 0,1 1 0,0-1 0,1 0 0,-1-1 0,1 1 0,0-1 0,0 0 0,0-1 0,1 0 0,-1 0 0,1 0 0,-1 0 0,1-1 0,0 0 0,8 1 0,0 0 0,-1-1 0,1 0 0,0-1 0,0-1 0,0 0 0,0-1 0,-1 0 0,20-5 0,-28 4 7,0 1 0,1-1 0,-1-1 0,-1 1 0,1-1 1,0 0-1,-1 0 0,1-1 0,-1 0 0,0 0 0,0 0 0,0 0 0,-1-1 0,0 0 0,0 0 0,5-7 0,-5 4-156,1-1 1,-2 0-1,1-1 1,-1 1-1,-1-1 1,1 1-1,-2-1 1,1 0-1,-1-17 1,0-4-6678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14.5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3093 2 24575,'-44'0'0,"-108"-2"0,1 8 0,-151 24 0,-70 33 0,-93-11 0,16-3 0,357-37 0,-135-1 0,221-11 0,0 0 0,0 1 0,0-1 0,0 1 0,1 0 0,-8 2 0,12-3 0,0 1 0,1-1 0,-1 0 0,0 1 0,0-1 0,1 1 0,-1 0 0,0-1 0,1 1 0,-1-1 0,0 1 0,1 0 0,-1 0 0,1-1 0,-1 1 0,1 0 0,-1 0 0,1-1 0,0 1 0,-1 0 0,1 0 0,0 0 0,0 0 0,-1 0 0,1 0 0,0 0 0,0-1 0,0 1 0,0 0 0,0 0 0,1 0 0,-1 0 0,0 0 0,0 0 0,0 0 0,1-1 0,-1 1 0,1 0 0,-1 0 0,0 0 0,1-1 0,-1 1 0,1 0 0,0 0 0,-1-1 0,1 1 0,0-1 0,0 2 0,9 10 0,0-1 0,1 1 0,1-2 0,22 18 0,7 5 0,-41-32 0,27 23 0,-1 2 0,30 37 0,-49-53 0,0 0 0,-1 0 0,0 0 0,0 1 0,-1 0 0,-1 0 0,0 1 0,-1-1 0,0 1 0,0-1 0,0 15 0,-1-10 0,-2 1 0,0-1 0,0 1 0,-2-1 0,0 0 0,-1 1 0,-9 29 0,9-38 0,-1 1 0,0 0 0,-1-1 0,1 0 0,-2 0 0,1-1 0,-1 1 0,0-1 0,-1 0 0,0-1 0,0 0 0,0 0 0,-1 0 0,0-1 0,-10 6 0,-1-2 0,0-1 0,-1-1 0,0 0 0,0-2 0,0 0 0,-37 3 0,16-5 0,-1-2 0,-60-6 0,86 2 0,0 0 0,-1-1 0,1 0 0,0-2 0,1 0 0,0 0 0,-18-11 0,-96-69 0,95 59 0,2-2 0,1-1 0,2-2 0,-47-63 0,60 71-151,2-1-1,0 0 0,1-1 0,2 0 1,1-1-1,1-1 0,1 1 1,-5-37-1,8 30-6674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16.7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24575,'0'44'0,"2"0"0,2-1 0,12 61 0,-1-25 0,-9-43 0,1-1 0,21 59 0,-25-89 0,-1 0 0,1 1 0,1-1 0,-1-1 0,1 1 0,-1 0 0,2-1 0,-1 0 0,0 0 0,1 0 0,-1-1 0,1 1 0,0-1 0,0 0 0,1-1 0,-1 1 0,1-1 0,-1 0 0,1 0 0,0-1 0,-1 1 0,10 0 0,14 0 0,0 0 0,0-2 0,43-4 0,-16 0 0,17 2-1365,-41 2-5461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15:07.30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  <inkml:trace contextRef="#ctx0" brushRef="#br0" timeOffset="1">1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18.2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24575,'2'32'0,"1"1"0,10 43 0,-5-39 0,2 49 0,-9-60 0,22 236 0,15-59 0,-9-51 0,-23-128-341,-1 0 0,-1 0-1,2 29 1,-5-22-6485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19.26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364 0 24575,'-6'0'0,"-9"0"0,-7 0 0,-7 0 0,-5 0 0,-2 0 0,-2 0 0,0 0 0,-1 0 0,1 0 0,0 0 0,7 0-8191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20.84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659 0 24575,'-627'0'-1365,"596"0"-5461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21.97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 1 24575,'-1'101'0,"0"25"0,26 228 0,-19-298 0,0 72 0,-1-8 0,0-90-1365,2-7-5461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24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2247 1 24575,'-1367'0'0,"1363"0"0,-3-1 0,-1 2 0,0-1 0,0 1 0,0 0 0,-11 3 0,18-4 0,-1 1 0,1-1 0,0 1 0,0-1 0,0 1 0,-1 0 0,1-1 0,0 1 0,0 0 0,0 0 0,0 0 0,0 0 0,1 0 0,-1 0 0,0 0 0,0 0 0,1 0 0,-1 0 0,0 0 0,1 1 0,-1-1 0,1 0 0,0 0 0,-1 1 0,1-1 0,0 0 0,0 0 0,0 1 0,0-1 0,0 0 0,0 1 0,0-1 0,0 0 0,0 1 0,1-1 0,-1 0 0,0 0 0,1 1 0,-1-1 0,2 2 0,7 17 0,1-1 0,1-1 0,14 20 0,15 27 0,33 95 0,-42-89 0,-18-41 0,-1 1 0,-1 0 0,-2 0 0,-1 1 0,-2 0 0,-1 1 0,-1 0 0,-2-1 0,-1 1 0,-1 0 0,-6 35 0,4-60 0,0-1 0,-1 1 0,0-1 0,0 0 0,-1 0 0,1 0 0,-2 0 0,1-1 0,-1 1 0,0-1 0,0 0 0,-1-1 0,1 1 0,-1-1 0,-1 0 0,-7 5 0,-9 4 0,0-1 0,-1-1 0,-39 14 0,39-18 0,-1-1 0,-1-1 0,0-1 0,1-1 0,-31 0 0,-136-6 0,82-1 0,103 3 0,-1-1 0,1 1 0,-1-1 0,1-1 0,-1 1 0,1-1 0,0-1 0,0 1 0,0-1 0,0 0 0,0-1 0,0 0 0,1 0 0,-10-8 0,6 2 0,-1-1 0,2 0 0,-1-1 0,2 0 0,-1-1 0,-9-20 0,-13-23 0,14 30 0,2-1 0,1-1 0,1-1 0,2 1 0,0-2 0,2 1 0,-5-33 0,-7-113-682,3-190-1,19 334-6143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0T14:53:27.4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843 39 24575,'0'-1'0,"0"-1"0,-1 1 0,1 0 0,-1 0 0,1-1 0,-1 1 0,1 0 0,-1 0 0,0 0 0,0 0 0,0 0 0,0 0 0,0 0 0,0 0 0,0 0 0,0 0 0,0 0 0,0 1 0,0-1 0,0 0 0,-1 1 0,1-1 0,0 1 0,0-1 0,-1 1 0,1 0 0,-3-1 0,-42-6 0,41 7 0,-396-7 0,223 10 0,170-3 0,0 0 0,0 0 0,-1 1 0,1 0 0,0 1 0,0-1 0,-12 6 0,17-6 0,0 1 0,1-1 0,-1 1 0,0 0 0,1 0 0,-1 0 0,1 1 0,0-1 0,-1 1 0,1-1 0,0 1 0,1-1 0,-1 1 0,0 0 0,1 0 0,0 0 0,-1 0 0,1 0 0,1 0 0,-1 1 0,-1 5 0,-2 34 0,2 0 0,2 0 0,11 86 0,-11-126 0,1 1 0,-1-1 0,1 0 0,0 1 0,0-1 0,0 0 0,0 0 0,0 1 0,1-1 0,-1 0 0,1 0 0,0-1 0,0 1 0,0 0 0,0-1 0,1 1 0,-1-1 0,1 0 0,-1 1 0,1-1 0,0-1 0,0 1 0,0 0 0,0-1 0,5 3 0,4-1 0,1 0 0,0-1 0,-1-1 0,1 0 0,20 0 0,30 2 0,-40 3 0,-1 0 0,-1 1 0,1 2 0,28 14 0,-22-9 0,44 15 0,-59-25 0,0 1 0,-1 1 0,0 0 0,0 0 0,-1 2 0,0-1 0,0 1 0,0 1 0,-1 0 0,15 18 0,-20-22 0,-1 0 0,0 1 0,0-1 0,0 1 0,-1 0 0,0 0 0,0 0 0,-1 0 0,1 0 0,-1 1 0,-1-1 0,1 1 0,-1 0 0,0-1 0,-1 1 0,0 0 0,0-1 0,0 1 0,-1 0 0,1 0 0,-2-1 0,1 1 0,-4 8 0,3-11 0,0 0 0,0-1 0,-1 0 0,1 1 0,-1-1 0,0 0 0,0 0 0,0-1 0,0 1 0,-1-1 0,1 1 0,-1-1 0,1 0 0,-1 0 0,0-1 0,1 1 0,-1-1 0,0 0 0,0 0 0,0 0 0,0 0 0,-6 0 0,-13 1 0,0-1 0,-43-4 0,36 2 0,-82-1 0,-70-3 0,93-11 123,33 4-1611,24 8-5338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15:18.5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8:51.71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1 181,'6'0,"8"0,9 0,12 0,19-6,13-8,20-15,8-2,0 5,-3-1,-5 5,-11 7,-19 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8:54.4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15 1,'-6'0,"-3"0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9:41.97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0 151,'84'1,"-25"1,-1-3,112-16,-67 4,2 3,201 9,-136 4,912-3,-1052 2,0 1,-1 1,1 2,46 16,-44-12,0-1,1-2,44 4,-56-12,1 0,-1-2,0 0,0-2,0 0,31-12,54-13,234-53,-275 71,-21 2,0 3,62-3,899 9,-463 3,-483-1,-1 3,80 14,-87-11,81 1,-79-6,71 11,194 32,-52-8,80-1,-229-24,-72-9,-1 2,1 2,80 24,-70-14,0-3,1-1,1-4,0-1,94-1,-118-7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9:44.24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3547 0,'-1676'0,"1399"25,207-16,32-2,1 1,0 2,-56 24,49-17,-84 21,-74-2,-159 36,8-2,294-65,-62-3,116-2,-41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9:49.9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10112 334,'0'-1,"0"0,-1-1,1 1,-1 0,1-1,-1 1,1 0,-1 0,0 0,0 0,0 0,1 0,-1 0,0 0,0 0,0 0,-1 0,1 0,0 1,0-1,0 0,-1 1,1-1,0 1,0-1,-1 1,-1 0,-41-8,41 7,-116-6,-131 7,95 3,-55 1,-252 36,121 5,-152 23,371-52,-137 1,-128-18,143-2,-4470 3,4626 2,0 5,-109 22,-168 55,13-2,263-70,-1-4,0-4,-97-9,13 1,121 5,-74-4,111 2,1-2,0 0,0-1,0 0,1-1,-20-9,9-1,0 0,1-2,0 0,-30-31,24 22,23 19,-2 0,0-1,0 0,1-1,0 0,-10-16,16 24,1-1,1 0,-1 0,0 0,0 1,1-1,-1 0,1 0,0 0,-1 0,1 0,0 0,0 0,0 0,0 0,1 0,-1 0,0 0,1 0,0 0,-1 0,1 1,0-1,0 0,0 0,0 1,0-1,0 1,1-1,-1 1,0-1,1 1,-1 0,1-1,0 1,-1 0,1 0,0 0,0 1,-1-1,5-1,17-8,1 1,0 1,0 1,1 1,0 1,43-3,160 7,-122 4,-42-6,85-13,39-3,-145 18,22 0,124-18,-106 8,-1 4,162 8,-98 2,1394-4,-1498-1,-1-3,0-1,77-23,8-1,10 1,-77 14,0 3,2 2,62-1,-29 10,128-18,-121 8,-1 5,108 7,-72 1,-33 4,-1 5,171 39,-56-7,-193-38,1 2,41 16,-46-14,0-2,0 0,0-2,40 6,279-8,-163-7,781 4,-923-2,0-2,0-1,-1-2,45-16,43-8,-68 18,65-25,-79 24,0 1,1 2,74-10,-86 17,-1-1,1-2,39-14,-41 11,0 2,1 1,53-6,271 11,-174 4,-131-2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10T14:29:50.2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8544926-2606-4728-AFCA-9C75B89EE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398A297-57EC-71BC-28EE-0E05AA9C6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ar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241A2A9-FB04-94BD-CCEE-A81AEC96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E15165D-9D2C-4981-4299-E5CBFEC8B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BBE1CC0-E6F2-67A0-F2B7-597BCBA3E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82833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AD63227-7584-74EB-4F31-0D6527A6B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D22C323-E127-F381-57C1-F9BAA0C81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55E6BFC-0A02-2768-6BB7-63BC31CD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454CD7D-8E05-DC5F-E810-B9E11E73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8E4EFD4-D67F-8AE7-8F8D-F218A57EE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76043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2518844-0C5F-75C8-5F55-91F7E7BB7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506F5EB-4DCA-8E4E-356C-0185BE86C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E9FFF82-3828-CDFA-D049-77AD468DE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753734F-079B-A208-5786-EF3588368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9AD4631-DE55-61A3-C48E-6EB89A23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80957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D84BDAF-E30B-DB8B-C570-D08AC4A8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03DCAD8-3D99-CE45-4617-81393758E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AFA7AC9-16FF-E61D-E731-FFB71900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15AFF12-1A41-E33E-BF4C-D4A3D00E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F5DF34D-49DC-0A02-DD05-22718D9B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55789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5206F4-ED72-1AE9-18F2-8C879441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369742-CD2F-A6D6-8DFE-12CEB4C47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C7D7CF6-233F-998E-90B7-A5B9BCBBF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F04D100-741D-0C26-B277-4C404377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15FB8DE-C078-A802-7769-BCECA12E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1701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B8EB990-F8FE-B1D4-901B-DF1AD7C4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6FE606D-F8C2-CCC3-E4F6-8799F7137F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9100652-0E16-7B43-60FB-5CB7F5F4C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1B595B4-8D7C-6827-90AF-717B5FB3F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FC37A03-DCEE-4271-2143-69A0A2409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5D5C3DF-A9C7-0A02-A49C-0BEC1B56D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44596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1E6A623-8E84-F7E8-17C8-3358CAF69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B16832B-EDF8-F06C-58A5-5E459A5A6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8C6E477-905F-80E0-444E-B5350527C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B5943940-7C9E-363C-0ECA-0AC40F59C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EEA7769-E1AC-811F-1DAD-F625C3B00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51B6A9B6-76C7-0CBA-F934-2F1AFD731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1AA2BF7-4737-525D-BF1A-329B5BB2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5B9727B-4D31-E6EA-7AFB-1E90B3F7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82354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F136DB4-1772-9E11-6AA1-B5AA5F0A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957D4AD-81AC-C88A-7949-C9880F75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01B4D323-16DB-9654-DD2C-8A2B100F6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BFFB77B-9FE3-C338-D86F-66DA72E8E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92923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F95B9157-BB13-64BF-CACB-6A2BD4630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F860EEB5-B1ED-B78E-0070-A54E5B628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24D9B8E-32AF-586A-E4D6-0529BD35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44750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8F382C1-EBF9-FEF2-D786-F29C3AFD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F821ED5-FBCC-A65D-595C-7A963599C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158677C4-9593-5B5F-9175-EF350CA6C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775A596-ACDF-4299-5CD6-8CFC728F9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5D9E794-475D-4FF3-B358-DD3FFFD86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CCDB7F7-DAC8-CB15-65CA-4157E6D5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85475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92742EF-E0B5-ECF2-6824-8C201D423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FA75BC71-77DA-7C47-AED7-CD40B27EE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B3A64B02-4874-2BAE-FB6D-A904AE3A3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3350870-3449-D15B-C798-472745F3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FCEAE32-1E7F-D832-A714-62CF0742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011A760-F0AA-56D3-BAED-FE5A2E24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42091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6A5A3698-05A1-3236-4F1C-E7ABFFEA7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ar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3978CA8-F101-05D8-50EC-502BF908D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ar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551C068-E9A4-85F9-AF5D-D6FD44EA7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2BA4-A0ED-4308-8E60-37B71C403F10}" type="datetimeFigureOut">
              <a:rPr lang="ar-IL" smtClean="0"/>
              <a:t>10/10/2023</a:t>
            </a:fld>
            <a:endParaRPr lang="ar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28AD26D-A6AD-E7A5-AC6D-77DC44064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D24149A-347F-C9F7-2C6B-2BCF131A0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A1FA5-010F-446D-9376-CE98D46D95BB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263780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1.png"/><Relationship Id="rId18" Type="http://schemas.openxmlformats.org/officeDocument/2006/relationships/customXml" Target="../ink/ink8.xml"/><Relationship Id="rId3" Type="http://schemas.openxmlformats.org/officeDocument/2006/relationships/customXml" Target="../ink/ink2.xml"/><Relationship Id="rId21" Type="http://schemas.openxmlformats.org/officeDocument/2006/relationships/customXml" Target="../ink/ink10.xml"/><Relationship Id="rId7" Type="http://schemas.openxmlformats.org/officeDocument/2006/relationships/image" Target="../media/image7.png"/><Relationship Id="rId12" Type="http://schemas.openxmlformats.org/officeDocument/2006/relationships/customXml" Target="../ink/ink5.xml"/><Relationship Id="rId17" Type="http://schemas.openxmlformats.org/officeDocument/2006/relationships/image" Target="../media/image13.png"/><Relationship Id="rId2" Type="http://schemas.openxmlformats.org/officeDocument/2006/relationships/image" Target="../media/image4.png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customXml" Target="../ink/ink3.xml"/><Relationship Id="rId15" Type="http://schemas.openxmlformats.org/officeDocument/2006/relationships/image" Target="../media/image12.png"/><Relationship Id="rId10" Type="http://schemas.openxmlformats.org/officeDocument/2006/relationships/customXml" Target="../ink/ink4.xml"/><Relationship Id="rId19" Type="http://schemas.openxmlformats.org/officeDocument/2006/relationships/image" Target="../media/image14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customXml" Target="../ink/ink6.xml"/><Relationship Id="rId22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.png"/><Relationship Id="rId7" Type="http://schemas.openxmlformats.org/officeDocument/2006/relationships/customXml" Target="../ink/ink12.xml"/><Relationship Id="rId12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11" Type="http://schemas.openxmlformats.org/officeDocument/2006/relationships/customXml" Target="../ink/ink14.xml"/><Relationship Id="rId5" Type="http://schemas.openxmlformats.org/officeDocument/2006/relationships/customXml" Target="../ink/ink11.xml"/><Relationship Id="rId10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customXml" Target="../ink/ink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customXml" Target="../ink/ink20.xml"/><Relationship Id="rId18" Type="http://schemas.openxmlformats.org/officeDocument/2006/relationships/image" Target="../media/image31.png"/><Relationship Id="rId3" Type="http://schemas.openxmlformats.org/officeDocument/2006/relationships/customXml" Target="../ink/ink15.xml"/><Relationship Id="rId21" Type="http://schemas.openxmlformats.org/officeDocument/2006/relationships/customXml" Target="../ink/ink24.xml"/><Relationship Id="rId7" Type="http://schemas.openxmlformats.org/officeDocument/2006/relationships/customXml" Target="../ink/ink17.xml"/><Relationship Id="rId12" Type="http://schemas.openxmlformats.org/officeDocument/2006/relationships/image" Target="../media/image28.png"/><Relationship Id="rId17" Type="http://schemas.openxmlformats.org/officeDocument/2006/relationships/customXml" Target="../ink/ink22.xml"/><Relationship Id="rId2" Type="http://schemas.openxmlformats.org/officeDocument/2006/relationships/image" Target="../media/image23.png"/><Relationship Id="rId16" Type="http://schemas.openxmlformats.org/officeDocument/2006/relationships/image" Target="../media/image30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customXml" Target="../ink/ink19.xml"/><Relationship Id="rId24" Type="http://schemas.openxmlformats.org/officeDocument/2006/relationships/image" Target="../media/image34.png"/><Relationship Id="rId5" Type="http://schemas.openxmlformats.org/officeDocument/2006/relationships/customXml" Target="../ink/ink16.xml"/><Relationship Id="rId15" Type="http://schemas.openxmlformats.org/officeDocument/2006/relationships/customXml" Target="../ink/ink21.xml"/><Relationship Id="rId23" Type="http://schemas.openxmlformats.org/officeDocument/2006/relationships/customXml" Target="../ink/ink25.xml"/><Relationship Id="rId10" Type="http://schemas.openxmlformats.org/officeDocument/2006/relationships/image" Target="../media/image27.png"/><Relationship Id="rId19" Type="http://schemas.openxmlformats.org/officeDocument/2006/relationships/customXml" Target="../ink/ink23.xml"/><Relationship Id="rId4" Type="http://schemas.openxmlformats.org/officeDocument/2006/relationships/image" Target="../media/image24.png"/><Relationship Id="rId9" Type="http://schemas.openxmlformats.org/officeDocument/2006/relationships/customXml" Target="../ink/ink18.xml"/><Relationship Id="rId14" Type="http://schemas.openxmlformats.org/officeDocument/2006/relationships/image" Target="../media/image29.png"/><Relationship Id="rId22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44FC23-A742-8029-A74D-F3E755628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746" y="1384935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r>
              <a:rPr lang="ar-SA" dirty="0"/>
              <a:t>أعزاءي الطلاب أتمنى ان تكونوا بخير </a:t>
            </a:r>
            <a:br>
              <a:rPr lang="ar-SA" dirty="0"/>
            </a:br>
            <a:r>
              <a:rPr lang="ar-SA" dirty="0"/>
              <a:t>سوف نتعلم :</a:t>
            </a:r>
            <a:br>
              <a:rPr lang="ar-SA" dirty="0"/>
            </a:br>
            <a:r>
              <a:rPr lang="ar-SA" dirty="0"/>
              <a:t>الجذر التربيعي</a:t>
            </a:r>
            <a:endParaRPr lang="ar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כותרת משנה 2">
                <a:extLst>
                  <a:ext uri="{FF2B5EF4-FFF2-40B4-BE49-F238E27FC236}">
                    <a16:creationId xmlns:a16="http://schemas.microsoft.com/office/drawing/2014/main" id="{46894033-1A09-1495-07D2-C623B20467D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228579" y="4178548"/>
                <a:ext cx="9144000" cy="165576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ar-SA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SA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ar-SA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SA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SA" i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ar-SA" dirty="0"/>
                  <a:t>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SA" dirty="0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SA" dirty="0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ar-SA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SA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SA" i="0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ar-SA" dirty="0"/>
              </a:p>
              <a:p>
                <a:r>
                  <a:rPr lang="ar-SA" dirty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SA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SA" dirty="0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rad>
                      <m:r>
                        <a:rPr lang="ar-SA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SA" i="0" dirty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SA" b="0" i="0" dirty="0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ad>
                        <m:radPr>
                          <m:degHide m:val="on"/>
                          <m:ctrlPr>
                            <a:rPr lang="ar-IL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rad>
                      <m:r>
                        <a:rPr lang="ar-SA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SA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ar-SA" dirty="0"/>
              </a:p>
              <a:p>
                <a:endParaRPr lang="ar-IL" dirty="0"/>
              </a:p>
            </p:txBody>
          </p:sp>
        </mc:Choice>
        <mc:Fallback>
          <p:sp>
            <p:nvSpPr>
              <p:cNvPr id="3" name="כותרת משנה 2">
                <a:extLst>
                  <a:ext uri="{FF2B5EF4-FFF2-40B4-BE49-F238E27FC236}">
                    <a16:creationId xmlns:a16="http://schemas.microsoft.com/office/drawing/2014/main" id="{46894033-1A09-1495-07D2-C623B20467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228579" y="4178548"/>
                <a:ext cx="9144000" cy="1655762"/>
              </a:xfrm>
              <a:blipFill>
                <a:blip r:embed="rId2"/>
                <a:stretch>
                  <a:fillRect t="-4779"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11.png">
            <a:extLst>
              <a:ext uri="{FF2B5EF4-FFF2-40B4-BE49-F238E27FC236}">
                <a16:creationId xmlns:a16="http://schemas.microsoft.com/office/drawing/2014/main" id="{411CE28D-01C4-EAED-D4A1-A539CD1829C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652415" y="199078"/>
            <a:ext cx="10550663" cy="1139618"/>
          </a:xfrm>
          <a:prstGeom prst="rect">
            <a:avLst/>
          </a:prstGeom>
          <a:ln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דיו 4">
                <a:extLst>
                  <a:ext uri="{FF2B5EF4-FFF2-40B4-BE49-F238E27FC236}">
                    <a16:creationId xmlns:a16="http://schemas.microsoft.com/office/drawing/2014/main" id="{8F59782D-8558-D108-C45A-DD1A4911DEC3}"/>
                  </a:ext>
                </a:extLst>
              </p14:cNvPr>
              <p14:cNvContentPartPr/>
              <p14:nvPr/>
            </p14:nvContentPartPr>
            <p14:xfrm>
              <a:off x="4421061" y="2835162"/>
              <a:ext cx="3358080" cy="531360"/>
            </p14:xfrm>
          </p:contentPart>
        </mc:Choice>
        <mc:Fallback>
          <p:pic>
            <p:nvPicPr>
              <p:cNvPr id="5" name="דיו 4">
                <a:extLst>
                  <a:ext uri="{FF2B5EF4-FFF2-40B4-BE49-F238E27FC236}">
                    <a16:creationId xmlns:a16="http://schemas.microsoft.com/office/drawing/2014/main" id="{8F59782D-8558-D108-C45A-DD1A4911DEC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67061" y="2727162"/>
                <a:ext cx="3465720" cy="74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533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AE60CB-63D0-1508-AB60-DCB5D5E90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قوانين الجذر التربيعي</a:t>
            </a:r>
            <a:endParaRPr lang="ar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תיבת טקסט 2">
                <a:extLst>
                  <a:ext uri="{FF2B5EF4-FFF2-40B4-BE49-F238E27FC236}">
                    <a16:creationId xmlns:a16="http://schemas.microsoft.com/office/drawing/2014/main" id="{B4CDA6A1-09D7-7AA9-CA10-284C61491B67}"/>
                  </a:ext>
                </a:extLst>
              </p:cNvPr>
              <p:cNvSpPr txBox="1"/>
              <p:nvPr/>
            </p:nvSpPr>
            <p:spPr>
              <a:xfrm>
                <a:off x="6489079" y="1964701"/>
                <a:ext cx="4483361" cy="700385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IL" sz="40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  <m:r>
                        <a:rPr lang="ar-IL" sz="4000" i="0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ar-IL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4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  <m:r>
                        <a:rPr lang="ar-IL" sz="40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ar-IL" sz="4000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IL" sz="4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</m:oMath>
                  </m:oMathPara>
                </a14:m>
                <a:endParaRPr lang="ar-IL" sz="4000" dirty="0"/>
              </a:p>
            </p:txBody>
          </p:sp>
        </mc:Choice>
        <mc:Fallback>
          <p:sp>
            <p:nvSpPr>
              <p:cNvPr id="3" name="תיבת טקסט 2">
                <a:extLst>
                  <a:ext uri="{FF2B5EF4-FFF2-40B4-BE49-F238E27FC236}">
                    <a16:creationId xmlns:a16="http://schemas.microsoft.com/office/drawing/2014/main" id="{B4CDA6A1-09D7-7AA9-CA10-284C61491B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079" y="1964701"/>
                <a:ext cx="4483361" cy="7003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דיו 4">
                <a:extLst>
                  <a:ext uri="{FF2B5EF4-FFF2-40B4-BE49-F238E27FC236}">
                    <a16:creationId xmlns:a16="http://schemas.microsoft.com/office/drawing/2014/main" id="{A8160082-21BF-90BD-C81B-E253BA6EC517}"/>
                  </a:ext>
                </a:extLst>
              </p14:cNvPr>
              <p14:cNvContentPartPr/>
              <p14:nvPr/>
            </p14:nvContentPartPr>
            <p14:xfrm>
              <a:off x="7632981" y="2279186"/>
              <a:ext cx="360" cy="360"/>
            </p14:xfrm>
          </p:contentPart>
        </mc:Choice>
        <mc:Fallback>
          <p:pic>
            <p:nvPicPr>
              <p:cNvPr id="5" name="דיו 4">
                <a:extLst>
                  <a:ext uri="{FF2B5EF4-FFF2-40B4-BE49-F238E27FC236}">
                    <a16:creationId xmlns:a16="http://schemas.microsoft.com/office/drawing/2014/main" id="{A8160082-21BF-90BD-C81B-E253BA6EC51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79341" y="217118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דיו 7">
                <a:extLst>
                  <a:ext uri="{FF2B5EF4-FFF2-40B4-BE49-F238E27FC236}">
                    <a16:creationId xmlns:a16="http://schemas.microsoft.com/office/drawing/2014/main" id="{C7E19AE2-0CEE-9F7C-2473-8A9FF618A58D}"/>
                  </a:ext>
                </a:extLst>
              </p14:cNvPr>
              <p14:cNvContentPartPr/>
              <p14:nvPr/>
            </p14:nvContentPartPr>
            <p14:xfrm>
              <a:off x="12920661" y="3352346"/>
              <a:ext cx="360" cy="360"/>
            </p14:xfrm>
          </p:contentPart>
        </mc:Choice>
        <mc:Fallback>
          <p:pic>
            <p:nvPicPr>
              <p:cNvPr id="8" name="דיו 7">
                <a:extLst>
                  <a:ext uri="{FF2B5EF4-FFF2-40B4-BE49-F238E27FC236}">
                    <a16:creationId xmlns:a16="http://schemas.microsoft.com/office/drawing/2014/main" id="{C7E19AE2-0CEE-9F7C-2473-8A9FF618A58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867021" y="324470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תיבת טקסט 18">
                <a:extLst>
                  <a:ext uri="{FF2B5EF4-FFF2-40B4-BE49-F238E27FC236}">
                    <a16:creationId xmlns:a16="http://schemas.microsoft.com/office/drawing/2014/main" id="{61A2004B-7130-243D-3B7C-168FAE05B678}"/>
                  </a:ext>
                </a:extLst>
              </p:cNvPr>
              <p:cNvSpPr txBox="1"/>
              <p:nvPr/>
            </p:nvSpPr>
            <p:spPr>
              <a:xfrm flipH="1">
                <a:off x="1415110" y="3747342"/>
                <a:ext cx="4362837" cy="41287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IL" sz="24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36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IL" sz="2400" i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ar-IL" sz="2400" dirty="0"/>
              </a:p>
            </p:txBody>
          </p:sp>
        </mc:Choice>
        <mc:Fallback>
          <p:sp>
            <p:nvSpPr>
              <p:cNvPr id="19" name="תיבת טקסט 18">
                <a:extLst>
                  <a:ext uri="{FF2B5EF4-FFF2-40B4-BE49-F238E27FC236}">
                    <a16:creationId xmlns:a16="http://schemas.microsoft.com/office/drawing/2014/main" id="{61A2004B-7130-243D-3B7C-168FAE05B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415110" y="3747342"/>
                <a:ext cx="4362837" cy="4128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תיבת טקסט 19">
                <a:extLst>
                  <a:ext uri="{FF2B5EF4-FFF2-40B4-BE49-F238E27FC236}">
                    <a16:creationId xmlns:a16="http://schemas.microsoft.com/office/drawing/2014/main" id="{F23094F9-BF44-E9C8-3BCC-0371CB42EF90}"/>
                  </a:ext>
                </a:extLst>
              </p:cNvPr>
              <p:cNvSpPr txBox="1"/>
              <p:nvPr/>
            </p:nvSpPr>
            <p:spPr>
              <a:xfrm>
                <a:off x="2451084" y="4693662"/>
                <a:ext cx="4135246" cy="41287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IL" sz="24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IL" sz="2400" i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ar-IL" sz="2400" dirty="0"/>
              </a:p>
            </p:txBody>
          </p:sp>
        </mc:Choice>
        <mc:Fallback>
          <p:sp>
            <p:nvSpPr>
              <p:cNvPr id="20" name="תיבת טקסט 19">
                <a:extLst>
                  <a:ext uri="{FF2B5EF4-FFF2-40B4-BE49-F238E27FC236}">
                    <a16:creationId xmlns:a16="http://schemas.microsoft.com/office/drawing/2014/main" id="{F23094F9-BF44-E9C8-3BCC-0371CB42E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084" y="4693662"/>
                <a:ext cx="4135246" cy="4128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תיבת טקסט 20">
                <a:extLst>
                  <a:ext uri="{FF2B5EF4-FFF2-40B4-BE49-F238E27FC236}">
                    <a16:creationId xmlns:a16="http://schemas.microsoft.com/office/drawing/2014/main" id="{302255A8-C1CF-A86D-4A20-F4405D78ACC9}"/>
                  </a:ext>
                </a:extLst>
              </p:cNvPr>
              <p:cNvSpPr txBox="1"/>
              <p:nvPr/>
            </p:nvSpPr>
            <p:spPr>
              <a:xfrm>
                <a:off x="1462591" y="2640626"/>
                <a:ext cx="4633049" cy="420371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IL" sz="24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⋅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 . </m:t>
                          </m:r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IL" sz="2400" i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ar-IL" sz="2400" dirty="0"/>
              </a:p>
            </p:txBody>
          </p:sp>
        </mc:Choice>
        <mc:Fallback>
          <p:sp>
            <p:nvSpPr>
              <p:cNvPr id="21" name="תיבת טקסט 20">
                <a:extLst>
                  <a:ext uri="{FF2B5EF4-FFF2-40B4-BE49-F238E27FC236}">
                    <a16:creationId xmlns:a16="http://schemas.microsoft.com/office/drawing/2014/main" id="{302255A8-C1CF-A86D-4A20-F4405D78AC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2591" y="2640626"/>
                <a:ext cx="4633049" cy="4203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4" name="דיו 23">
                <a:extLst>
                  <a:ext uri="{FF2B5EF4-FFF2-40B4-BE49-F238E27FC236}">
                    <a16:creationId xmlns:a16="http://schemas.microsoft.com/office/drawing/2014/main" id="{720B7D44-EA83-26E1-F7E5-A31EC285E3AB}"/>
                  </a:ext>
                </a:extLst>
              </p14:cNvPr>
              <p14:cNvContentPartPr/>
              <p14:nvPr/>
            </p14:nvContentPartPr>
            <p14:xfrm>
              <a:off x="9660501" y="2147426"/>
              <a:ext cx="284400" cy="65520"/>
            </p14:xfrm>
          </p:contentPart>
        </mc:Choice>
        <mc:Fallback>
          <p:pic>
            <p:nvPicPr>
              <p:cNvPr id="24" name="דיו 23">
                <a:extLst>
                  <a:ext uri="{FF2B5EF4-FFF2-40B4-BE49-F238E27FC236}">
                    <a16:creationId xmlns:a16="http://schemas.microsoft.com/office/drawing/2014/main" id="{720B7D44-EA83-26E1-F7E5-A31EC285E3A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606861" y="2039426"/>
                <a:ext cx="392040" cy="28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דיו 25">
                <a:extLst>
                  <a:ext uri="{FF2B5EF4-FFF2-40B4-BE49-F238E27FC236}">
                    <a16:creationId xmlns:a16="http://schemas.microsoft.com/office/drawing/2014/main" id="{9DA2BF1C-8F01-277E-120C-4540F94A1E83}"/>
                  </a:ext>
                </a:extLst>
              </p14:cNvPr>
              <p14:cNvContentPartPr/>
              <p14:nvPr/>
            </p14:nvContentPartPr>
            <p14:xfrm>
              <a:off x="7269741" y="2371706"/>
              <a:ext cx="5400" cy="360"/>
            </p14:xfrm>
          </p:contentPart>
        </mc:Choice>
        <mc:Fallback>
          <p:pic>
            <p:nvPicPr>
              <p:cNvPr id="26" name="דיו 25">
                <a:extLst>
                  <a:ext uri="{FF2B5EF4-FFF2-40B4-BE49-F238E27FC236}">
                    <a16:creationId xmlns:a16="http://schemas.microsoft.com/office/drawing/2014/main" id="{9DA2BF1C-8F01-277E-120C-4540F94A1E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215741" y="2264066"/>
                <a:ext cx="1130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5" name="דיו 34">
                <a:extLst>
                  <a:ext uri="{FF2B5EF4-FFF2-40B4-BE49-F238E27FC236}">
                    <a16:creationId xmlns:a16="http://schemas.microsoft.com/office/drawing/2014/main" id="{8B0E711C-4E4B-4C80-690E-91529E6DE265}"/>
                  </a:ext>
                </a:extLst>
              </p14:cNvPr>
              <p14:cNvContentPartPr/>
              <p14:nvPr/>
            </p14:nvContentPartPr>
            <p14:xfrm>
              <a:off x="6877701" y="2436866"/>
              <a:ext cx="2635920" cy="108000"/>
            </p14:xfrm>
          </p:contentPart>
        </mc:Choice>
        <mc:Fallback>
          <p:pic>
            <p:nvPicPr>
              <p:cNvPr id="35" name="דיו 34">
                <a:extLst>
                  <a:ext uri="{FF2B5EF4-FFF2-40B4-BE49-F238E27FC236}">
                    <a16:creationId xmlns:a16="http://schemas.microsoft.com/office/drawing/2014/main" id="{8B0E711C-4E4B-4C80-690E-91529E6DE26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823701" y="2329226"/>
                <a:ext cx="2743560" cy="32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6" name="דיו 35">
                <a:extLst>
                  <a:ext uri="{FF2B5EF4-FFF2-40B4-BE49-F238E27FC236}">
                    <a16:creationId xmlns:a16="http://schemas.microsoft.com/office/drawing/2014/main" id="{C3B8EAE1-6D16-4741-1301-365EA28DA2C7}"/>
                  </a:ext>
                </a:extLst>
              </p14:cNvPr>
              <p14:cNvContentPartPr/>
              <p14:nvPr/>
            </p14:nvContentPartPr>
            <p14:xfrm>
              <a:off x="9218781" y="2424986"/>
              <a:ext cx="1277280" cy="120240"/>
            </p14:xfrm>
          </p:contentPart>
        </mc:Choice>
        <mc:Fallback>
          <p:pic>
            <p:nvPicPr>
              <p:cNvPr id="36" name="דיו 35">
                <a:extLst>
                  <a:ext uri="{FF2B5EF4-FFF2-40B4-BE49-F238E27FC236}">
                    <a16:creationId xmlns:a16="http://schemas.microsoft.com/office/drawing/2014/main" id="{C3B8EAE1-6D16-4741-1301-365EA28DA2C7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164781" y="2316986"/>
                <a:ext cx="1384920" cy="33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7" name="דיו 36">
                <a:extLst>
                  <a:ext uri="{FF2B5EF4-FFF2-40B4-BE49-F238E27FC236}">
                    <a16:creationId xmlns:a16="http://schemas.microsoft.com/office/drawing/2014/main" id="{7DC5BF0D-A6A1-01A2-8AAD-56D433A7D8FB}"/>
                  </a:ext>
                </a:extLst>
              </p14:cNvPr>
              <p14:cNvContentPartPr/>
              <p14:nvPr/>
            </p14:nvContentPartPr>
            <p14:xfrm>
              <a:off x="6841701" y="2158946"/>
              <a:ext cx="3640680" cy="255600"/>
            </p14:xfrm>
          </p:contentPart>
        </mc:Choice>
        <mc:Fallback>
          <p:pic>
            <p:nvPicPr>
              <p:cNvPr id="37" name="דיו 36">
                <a:extLst>
                  <a:ext uri="{FF2B5EF4-FFF2-40B4-BE49-F238E27FC236}">
                    <a16:creationId xmlns:a16="http://schemas.microsoft.com/office/drawing/2014/main" id="{7DC5BF0D-A6A1-01A2-8AAD-56D433A7D8F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787701" y="2051306"/>
                <a:ext cx="3748320" cy="47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38" name="דיו 37">
                <a:extLst>
                  <a:ext uri="{FF2B5EF4-FFF2-40B4-BE49-F238E27FC236}">
                    <a16:creationId xmlns:a16="http://schemas.microsoft.com/office/drawing/2014/main" id="{653DDAEA-D0D5-8996-ACAA-4867422FCCBD}"/>
                  </a:ext>
                </a:extLst>
              </p14:cNvPr>
              <p14:cNvContentPartPr/>
              <p14:nvPr/>
            </p14:nvContentPartPr>
            <p14:xfrm>
              <a:off x="10177461" y="2160026"/>
              <a:ext cx="360" cy="360"/>
            </p14:xfrm>
          </p:contentPart>
        </mc:Choice>
        <mc:Fallback>
          <p:pic>
            <p:nvPicPr>
              <p:cNvPr id="38" name="דיו 37">
                <a:extLst>
                  <a:ext uri="{FF2B5EF4-FFF2-40B4-BE49-F238E27FC236}">
                    <a16:creationId xmlns:a16="http://schemas.microsoft.com/office/drawing/2014/main" id="{653DDAEA-D0D5-8996-ACAA-4867422FCCB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123461" y="205202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39" name="דיו 38">
                <a:extLst>
                  <a:ext uri="{FF2B5EF4-FFF2-40B4-BE49-F238E27FC236}">
                    <a16:creationId xmlns:a16="http://schemas.microsoft.com/office/drawing/2014/main" id="{ABE20B26-886F-AEA3-A148-66AD95E2C577}"/>
                  </a:ext>
                </a:extLst>
              </p14:cNvPr>
              <p14:cNvContentPartPr/>
              <p14:nvPr/>
            </p14:nvContentPartPr>
            <p14:xfrm>
              <a:off x="10177461" y="2160026"/>
              <a:ext cx="144360" cy="28080"/>
            </p14:xfrm>
          </p:contentPart>
        </mc:Choice>
        <mc:Fallback>
          <p:pic>
            <p:nvPicPr>
              <p:cNvPr id="39" name="דיו 38">
                <a:extLst>
                  <a:ext uri="{FF2B5EF4-FFF2-40B4-BE49-F238E27FC236}">
                    <a16:creationId xmlns:a16="http://schemas.microsoft.com/office/drawing/2014/main" id="{ABE20B26-886F-AEA3-A148-66AD95E2C57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0123461" y="2052026"/>
                <a:ext cx="252000" cy="24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246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9D62C3-34C9-6056-FD63-142AE321F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قوانين الجذر التربيعي</a:t>
            </a:r>
            <a:endParaRPr lang="ar-I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תיבת טקסט 4">
                <a:extLst>
                  <a:ext uri="{FF2B5EF4-FFF2-40B4-BE49-F238E27FC236}">
                    <a16:creationId xmlns:a16="http://schemas.microsoft.com/office/drawing/2014/main" id="{1065FC33-8743-D592-EF49-CC28CA52C7D3}"/>
                  </a:ext>
                </a:extLst>
              </p:cNvPr>
              <p:cNvSpPr txBox="1"/>
              <p:nvPr/>
            </p:nvSpPr>
            <p:spPr>
              <a:xfrm flipH="1">
                <a:off x="6317974" y="1695951"/>
                <a:ext cx="5035826" cy="135909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IL" sz="40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ar-IL" sz="400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4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IL" sz="4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4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ar-IL" sz="40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ar-IL" sz="4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IL" sz="4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ar-IL" sz="4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ar-IL" sz="4000" dirty="0"/>
              </a:p>
            </p:txBody>
          </p:sp>
        </mc:Choice>
        <mc:Fallback>
          <p:sp>
            <p:nvSpPr>
              <p:cNvPr id="5" name="תיבת טקסט 4">
                <a:extLst>
                  <a:ext uri="{FF2B5EF4-FFF2-40B4-BE49-F238E27FC236}">
                    <a16:creationId xmlns:a16="http://schemas.microsoft.com/office/drawing/2014/main" id="{1065FC33-8743-D592-EF49-CC28CA52C7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317974" y="1695951"/>
                <a:ext cx="5035826" cy="13590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תיבת טקסט 5">
                <a:extLst>
                  <a:ext uri="{FF2B5EF4-FFF2-40B4-BE49-F238E27FC236}">
                    <a16:creationId xmlns:a16="http://schemas.microsoft.com/office/drawing/2014/main" id="{C0C7D1CF-1296-C1AC-5034-66BBEF237CD1}"/>
                  </a:ext>
                </a:extLst>
              </p:cNvPr>
              <p:cNvSpPr txBox="1"/>
              <p:nvPr/>
            </p:nvSpPr>
            <p:spPr>
              <a:xfrm flipH="1">
                <a:off x="1878497" y="2113722"/>
                <a:ext cx="3995530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IL" sz="24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ar-IL" sz="240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2400">
                                  <a:latin typeface="Cambria Math" panose="02040503050406030204" pitchFamily="18" charset="0"/>
                                </a:rPr>
                                <m:t>72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IL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ar-IL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72</m:t>
                              </m:r>
                            </m:num>
                            <m:den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36</m:t>
                          </m:r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IL" sz="2400" i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ar-IL" sz="2400" dirty="0"/>
              </a:p>
            </p:txBody>
          </p:sp>
        </mc:Choice>
        <mc:Fallback>
          <p:sp>
            <p:nvSpPr>
              <p:cNvPr id="6" name="תיבת טקסט 5">
                <a:extLst>
                  <a:ext uri="{FF2B5EF4-FFF2-40B4-BE49-F238E27FC236}">
                    <a16:creationId xmlns:a16="http://schemas.microsoft.com/office/drawing/2014/main" id="{C0C7D1CF-1296-C1AC-5034-66BBEF237C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78497" y="2113722"/>
                <a:ext cx="3995530" cy="10911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תיבת טקסט 6">
                <a:extLst>
                  <a:ext uri="{FF2B5EF4-FFF2-40B4-BE49-F238E27FC236}">
                    <a16:creationId xmlns:a16="http://schemas.microsoft.com/office/drawing/2014/main" id="{A0461DF4-2611-F540-84D3-0A8A542952CA}"/>
                  </a:ext>
                </a:extLst>
              </p:cNvPr>
              <p:cNvSpPr txBox="1"/>
              <p:nvPr/>
            </p:nvSpPr>
            <p:spPr>
              <a:xfrm>
                <a:off x="3096524" y="3869590"/>
                <a:ext cx="2999476" cy="1091196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IL" sz="240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ar-IL" sz="240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IL" sz="240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num>
                            <m:den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ar-IL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IL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IL" sz="2400" i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rad>
                        </m:den>
                      </m:f>
                      <m:r>
                        <a:rPr lang="ar-IL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IL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ar-IL" sz="2400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IL" sz="2400" dirty="0"/>
              </a:p>
            </p:txBody>
          </p:sp>
        </mc:Choice>
        <mc:Fallback>
          <p:sp>
            <p:nvSpPr>
              <p:cNvPr id="7" name="תיבת טקסט 6">
                <a:extLst>
                  <a:ext uri="{FF2B5EF4-FFF2-40B4-BE49-F238E27FC236}">
                    <a16:creationId xmlns:a16="http://schemas.microsoft.com/office/drawing/2014/main" id="{A0461DF4-2611-F540-84D3-0A8A542952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524" y="3869590"/>
                <a:ext cx="2999476" cy="10911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דיו 7">
                <a:extLst>
                  <a:ext uri="{FF2B5EF4-FFF2-40B4-BE49-F238E27FC236}">
                    <a16:creationId xmlns:a16="http://schemas.microsoft.com/office/drawing/2014/main" id="{D2E999E7-E85C-8BDA-70F6-FA210BE81A93}"/>
                  </a:ext>
                </a:extLst>
              </p14:cNvPr>
              <p14:cNvContentPartPr/>
              <p14:nvPr/>
            </p14:nvContentPartPr>
            <p14:xfrm>
              <a:off x="7778781" y="1872386"/>
              <a:ext cx="2405880" cy="408600"/>
            </p14:xfrm>
          </p:contentPart>
        </mc:Choice>
        <mc:Fallback>
          <p:pic>
            <p:nvPicPr>
              <p:cNvPr id="8" name="דיו 7">
                <a:extLst>
                  <a:ext uri="{FF2B5EF4-FFF2-40B4-BE49-F238E27FC236}">
                    <a16:creationId xmlns:a16="http://schemas.microsoft.com/office/drawing/2014/main" id="{D2E999E7-E85C-8BDA-70F6-FA210BE81A9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724781" y="1764746"/>
                <a:ext cx="2513520" cy="62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דיו 8">
                <a:extLst>
                  <a:ext uri="{FF2B5EF4-FFF2-40B4-BE49-F238E27FC236}">
                    <a16:creationId xmlns:a16="http://schemas.microsoft.com/office/drawing/2014/main" id="{2399F04E-5F73-9974-9E72-D111E577310E}"/>
                  </a:ext>
                </a:extLst>
              </p14:cNvPr>
              <p14:cNvContentPartPr/>
              <p14:nvPr/>
            </p14:nvContentPartPr>
            <p14:xfrm>
              <a:off x="7937541" y="2064986"/>
              <a:ext cx="607680" cy="68760"/>
            </p14:xfrm>
          </p:contentPart>
        </mc:Choice>
        <mc:Fallback>
          <p:pic>
            <p:nvPicPr>
              <p:cNvPr id="9" name="דיו 8">
                <a:extLst>
                  <a:ext uri="{FF2B5EF4-FFF2-40B4-BE49-F238E27FC236}">
                    <a16:creationId xmlns:a16="http://schemas.microsoft.com/office/drawing/2014/main" id="{2399F04E-5F73-9974-9E72-D111E577310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883541" y="1956986"/>
                <a:ext cx="71532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דיו 9">
                <a:extLst>
                  <a:ext uri="{FF2B5EF4-FFF2-40B4-BE49-F238E27FC236}">
                    <a16:creationId xmlns:a16="http://schemas.microsoft.com/office/drawing/2014/main" id="{41DD9F6D-BB5D-418E-B372-3E75C5C2FB51}"/>
                  </a:ext>
                </a:extLst>
              </p14:cNvPr>
              <p14:cNvContentPartPr/>
              <p14:nvPr/>
            </p14:nvContentPartPr>
            <p14:xfrm>
              <a:off x="9819261" y="2464586"/>
              <a:ext cx="13680" cy="360"/>
            </p14:xfrm>
          </p:contentPart>
        </mc:Choice>
        <mc:Fallback>
          <p:pic>
            <p:nvPicPr>
              <p:cNvPr id="10" name="דיו 9">
                <a:extLst>
                  <a:ext uri="{FF2B5EF4-FFF2-40B4-BE49-F238E27FC236}">
                    <a16:creationId xmlns:a16="http://schemas.microsoft.com/office/drawing/2014/main" id="{41DD9F6D-BB5D-418E-B372-3E75C5C2FB5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765621" y="2356586"/>
                <a:ext cx="1213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דיו 11">
                <a:extLst>
                  <a:ext uri="{FF2B5EF4-FFF2-40B4-BE49-F238E27FC236}">
                    <a16:creationId xmlns:a16="http://schemas.microsoft.com/office/drawing/2014/main" id="{FE14F99C-E01C-C397-5449-A327C3D2F880}"/>
                  </a:ext>
                </a:extLst>
              </p14:cNvPr>
              <p14:cNvContentPartPr/>
              <p14:nvPr/>
            </p14:nvContentPartPr>
            <p14:xfrm>
              <a:off x="7604901" y="1841066"/>
              <a:ext cx="2574720" cy="1008720"/>
            </p14:xfrm>
          </p:contentPart>
        </mc:Choice>
        <mc:Fallback>
          <p:pic>
            <p:nvPicPr>
              <p:cNvPr id="12" name="דיו 11">
                <a:extLst>
                  <a:ext uri="{FF2B5EF4-FFF2-40B4-BE49-F238E27FC236}">
                    <a16:creationId xmlns:a16="http://schemas.microsoft.com/office/drawing/2014/main" id="{FE14F99C-E01C-C397-5449-A327C3D2F88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551261" y="1733426"/>
                <a:ext cx="2682360" cy="122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3059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F946D32-CFA1-A297-8C6C-98EEB660E6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939" y="1442760"/>
            <a:ext cx="9554817" cy="470624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דיו 5">
                <a:extLst>
                  <a:ext uri="{FF2B5EF4-FFF2-40B4-BE49-F238E27FC236}">
                    <a16:creationId xmlns:a16="http://schemas.microsoft.com/office/drawing/2014/main" id="{282EFF5D-22C1-5F51-704A-DC8A0722B335}"/>
                  </a:ext>
                </a:extLst>
              </p14:cNvPr>
              <p14:cNvContentPartPr/>
              <p14:nvPr/>
            </p14:nvContentPartPr>
            <p14:xfrm>
              <a:off x="5763501" y="699146"/>
              <a:ext cx="997920" cy="521280"/>
            </p14:xfrm>
          </p:contentPart>
        </mc:Choice>
        <mc:Fallback>
          <p:pic>
            <p:nvPicPr>
              <p:cNvPr id="6" name="דיו 5">
                <a:extLst>
                  <a:ext uri="{FF2B5EF4-FFF2-40B4-BE49-F238E27FC236}">
                    <a16:creationId xmlns:a16="http://schemas.microsoft.com/office/drawing/2014/main" id="{282EFF5D-22C1-5F51-704A-DC8A0722B33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57381" y="693026"/>
                <a:ext cx="1010160" cy="53352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A70E9647-AFCB-C7B4-9740-FBD82A5F800B}"/>
              </a:ext>
            </a:extLst>
          </p:cNvPr>
          <p:cNvGrpSpPr/>
          <p:nvPr/>
        </p:nvGrpSpPr>
        <p:grpSpPr>
          <a:xfrm>
            <a:off x="5883021" y="211346"/>
            <a:ext cx="533520" cy="400320"/>
            <a:chOff x="5883021" y="211346"/>
            <a:chExt cx="533520" cy="40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7" name="דיו 6">
                  <a:extLst>
                    <a:ext uri="{FF2B5EF4-FFF2-40B4-BE49-F238E27FC236}">
                      <a16:creationId xmlns:a16="http://schemas.microsoft.com/office/drawing/2014/main" id="{D2635B59-630B-FE54-AE66-E3729FFFB941}"/>
                    </a:ext>
                  </a:extLst>
                </p14:cNvPr>
                <p14:cNvContentPartPr/>
                <p14:nvPr/>
              </p14:nvContentPartPr>
              <p14:xfrm>
                <a:off x="5883021" y="211346"/>
                <a:ext cx="203400" cy="400320"/>
              </p14:xfrm>
            </p:contentPart>
          </mc:Choice>
          <mc:Fallback>
            <p:pic>
              <p:nvPicPr>
                <p:cNvPr id="7" name="דיו 6">
                  <a:extLst>
                    <a:ext uri="{FF2B5EF4-FFF2-40B4-BE49-F238E27FC236}">
                      <a16:creationId xmlns:a16="http://schemas.microsoft.com/office/drawing/2014/main" id="{D2635B59-630B-FE54-AE66-E3729FFFB941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876901" y="205226"/>
                  <a:ext cx="215640" cy="41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דיו 7">
                  <a:extLst>
                    <a:ext uri="{FF2B5EF4-FFF2-40B4-BE49-F238E27FC236}">
                      <a16:creationId xmlns:a16="http://schemas.microsoft.com/office/drawing/2014/main" id="{78039CAB-D024-E217-9B69-0D90723B79E9}"/>
                    </a:ext>
                  </a:extLst>
                </p14:cNvPr>
                <p14:cNvContentPartPr/>
                <p14:nvPr/>
              </p14:nvContentPartPr>
              <p14:xfrm>
                <a:off x="6265701" y="274706"/>
                <a:ext cx="150840" cy="230400"/>
              </p14:xfrm>
            </p:contentPart>
          </mc:Choice>
          <mc:Fallback>
            <p:pic>
              <p:nvPicPr>
                <p:cNvPr id="8" name="דיו 7">
                  <a:extLst>
                    <a:ext uri="{FF2B5EF4-FFF2-40B4-BE49-F238E27FC236}">
                      <a16:creationId xmlns:a16="http://schemas.microsoft.com/office/drawing/2014/main" id="{78039CAB-D024-E217-9B69-0D90723B79E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259581" y="268586"/>
                  <a:ext cx="163080" cy="242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דיו 9">
                <a:extLst>
                  <a:ext uri="{FF2B5EF4-FFF2-40B4-BE49-F238E27FC236}">
                    <a16:creationId xmlns:a16="http://schemas.microsoft.com/office/drawing/2014/main" id="{71B4B584-6495-58DF-7AB3-E013EFB45133}"/>
                  </a:ext>
                </a:extLst>
              </p14:cNvPr>
              <p14:cNvContentPartPr/>
              <p14:nvPr/>
            </p14:nvContentPartPr>
            <p14:xfrm>
              <a:off x="4094541" y="1059506"/>
              <a:ext cx="1113840" cy="347040"/>
            </p14:xfrm>
          </p:contentPart>
        </mc:Choice>
        <mc:Fallback>
          <p:pic>
            <p:nvPicPr>
              <p:cNvPr id="10" name="דיו 9">
                <a:extLst>
                  <a:ext uri="{FF2B5EF4-FFF2-40B4-BE49-F238E27FC236}">
                    <a16:creationId xmlns:a16="http://schemas.microsoft.com/office/drawing/2014/main" id="{71B4B584-6495-58DF-7AB3-E013EFB4513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088421" y="1053386"/>
                <a:ext cx="1126080" cy="359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95ACC199-42EF-AEC4-B513-30833C6222A5}"/>
              </a:ext>
            </a:extLst>
          </p:cNvPr>
          <p:cNvGrpSpPr/>
          <p:nvPr/>
        </p:nvGrpSpPr>
        <p:grpSpPr>
          <a:xfrm>
            <a:off x="4505661" y="476306"/>
            <a:ext cx="292320" cy="383040"/>
            <a:chOff x="4505661" y="476306"/>
            <a:chExt cx="292320" cy="38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1" name="דיו 10">
                  <a:extLst>
                    <a:ext uri="{FF2B5EF4-FFF2-40B4-BE49-F238E27FC236}">
                      <a16:creationId xmlns:a16="http://schemas.microsoft.com/office/drawing/2014/main" id="{F1E60790-6EAB-472C-93E5-37C10122C5CE}"/>
                    </a:ext>
                  </a:extLst>
                </p14:cNvPr>
                <p14:cNvContentPartPr/>
                <p14:nvPr/>
              </p14:nvContentPartPr>
              <p14:xfrm>
                <a:off x="4505661" y="489986"/>
                <a:ext cx="184320" cy="203040"/>
              </p14:xfrm>
            </p:contentPart>
          </mc:Choice>
          <mc:Fallback>
            <p:pic>
              <p:nvPicPr>
                <p:cNvPr id="11" name="דיו 10">
                  <a:extLst>
                    <a:ext uri="{FF2B5EF4-FFF2-40B4-BE49-F238E27FC236}">
                      <a16:creationId xmlns:a16="http://schemas.microsoft.com/office/drawing/2014/main" id="{F1E60790-6EAB-472C-93E5-37C10122C5C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99541" y="483866"/>
                  <a:ext cx="19656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2" name="דיו 11">
                  <a:extLst>
                    <a:ext uri="{FF2B5EF4-FFF2-40B4-BE49-F238E27FC236}">
                      <a16:creationId xmlns:a16="http://schemas.microsoft.com/office/drawing/2014/main" id="{63F3CD71-0198-5411-7E47-765BCC6AC2B2}"/>
                    </a:ext>
                  </a:extLst>
                </p14:cNvPr>
                <p14:cNvContentPartPr/>
                <p14:nvPr/>
              </p14:nvContentPartPr>
              <p14:xfrm>
                <a:off x="4743981" y="476306"/>
                <a:ext cx="54000" cy="383040"/>
              </p14:xfrm>
            </p:contentPart>
          </mc:Choice>
          <mc:Fallback>
            <p:pic>
              <p:nvPicPr>
                <p:cNvPr id="12" name="דיו 11">
                  <a:extLst>
                    <a:ext uri="{FF2B5EF4-FFF2-40B4-BE49-F238E27FC236}">
                      <a16:creationId xmlns:a16="http://schemas.microsoft.com/office/drawing/2014/main" id="{63F3CD71-0198-5411-7E47-765BCC6AC2B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737861" y="470186"/>
                  <a:ext cx="66240" cy="39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4" name="דיו 13">
                  <a:extLst>
                    <a:ext uri="{FF2B5EF4-FFF2-40B4-BE49-F238E27FC236}">
                      <a16:creationId xmlns:a16="http://schemas.microsoft.com/office/drawing/2014/main" id="{74A9D0FE-A821-DCF0-00BA-2B1810000CB1}"/>
                    </a:ext>
                  </a:extLst>
                </p14:cNvPr>
                <p14:cNvContentPartPr/>
                <p14:nvPr/>
              </p14:nvContentPartPr>
              <p14:xfrm>
                <a:off x="4639581" y="662426"/>
                <a:ext cx="131400" cy="360"/>
              </p14:xfrm>
            </p:contentPart>
          </mc:Choice>
          <mc:Fallback>
            <p:pic>
              <p:nvPicPr>
                <p:cNvPr id="14" name="דיו 13">
                  <a:extLst>
                    <a:ext uri="{FF2B5EF4-FFF2-40B4-BE49-F238E27FC236}">
                      <a16:creationId xmlns:a16="http://schemas.microsoft.com/office/drawing/2014/main" id="{74A9D0FE-A821-DCF0-00BA-2B1810000CB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633461" y="656306"/>
                  <a:ext cx="143640" cy="12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7374957F-D050-8052-0DAB-D2AF44873ED5}"/>
              </a:ext>
            </a:extLst>
          </p:cNvPr>
          <p:cNvGrpSpPr/>
          <p:nvPr/>
        </p:nvGrpSpPr>
        <p:grpSpPr>
          <a:xfrm>
            <a:off x="3738141" y="834506"/>
            <a:ext cx="237240" cy="338040"/>
            <a:chOff x="3738141" y="834506"/>
            <a:chExt cx="237240" cy="33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6" name="דיו 15">
                  <a:extLst>
                    <a:ext uri="{FF2B5EF4-FFF2-40B4-BE49-F238E27FC236}">
                      <a16:creationId xmlns:a16="http://schemas.microsoft.com/office/drawing/2014/main" id="{FF50E2A8-8AB3-0BE9-E289-F23BE15C7513}"/>
                    </a:ext>
                  </a:extLst>
                </p14:cNvPr>
                <p14:cNvContentPartPr/>
                <p14:nvPr/>
              </p14:nvContentPartPr>
              <p14:xfrm>
                <a:off x="3738141" y="1019906"/>
                <a:ext cx="237240" cy="360"/>
              </p14:xfrm>
            </p:contentPart>
          </mc:Choice>
          <mc:Fallback>
            <p:pic>
              <p:nvPicPr>
                <p:cNvPr id="16" name="דיו 15">
                  <a:extLst>
                    <a:ext uri="{FF2B5EF4-FFF2-40B4-BE49-F238E27FC236}">
                      <a16:creationId xmlns:a16="http://schemas.microsoft.com/office/drawing/2014/main" id="{FF50E2A8-8AB3-0BE9-E289-F23BE15C751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732021" y="1013786"/>
                  <a:ext cx="24948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7" name="דיו 16">
                  <a:extLst>
                    <a:ext uri="{FF2B5EF4-FFF2-40B4-BE49-F238E27FC236}">
                      <a16:creationId xmlns:a16="http://schemas.microsoft.com/office/drawing/2014/main" id="{89F21ADB-C0C0-3733-822E-48641AA84EC1}"/>
                    </a:ext>
                  </a:extLst>
                </p14:cNvPr>
                <p14:cNvContentPartPr/>
                <p14:nvPr/>
              </p14:nvContentPartPr>
              <p14:xfrm>
                <a:off x="3828501" y="834506"/>
                <a:ext cx="19800" cy="338040"/>
              </p14:xfrm>
            </p:contentPart>
          </mc:Choice>
          <mc:Fallback>
            <p:pic>
              <p:nvPicPr>
                <p:cNvPr id="17" name="דיו 16">
                  <a:extLst>
                    <a:ext uri="{FF2B5EF4-FFF2-40B4-BE49-F238E27FC236}">
                      <a16:creationId xmlns:a16="http://schemas.microsoft.com/office/drawing/2014/main" id="{89F21ADB-C0C0-3733-822E-48641AA84EC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822381" y="828386"/>
                  <a:ext cx="32040" cy="350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9" name="דיו 18">
                <a:extLst>
                  <a:ext uri="{FF2B5EF4-FFF2-40B4-BE49-F238E27FC236}">
                    <a16:creationId xmlns:a16="http://schemas.microsoft.com/office/drawing/2014/main" id="{EFABA8CF-960D-4E68-0CF5-AB9ED915FB9F}"/>
                  </a:ext>
                </a:extLst>
              </p14:cNvPr>
              <p14:cNvContentPartPr/>
              <p14:nvPr/>
            </p14:nvContentPartPr>
            <p14:xfrm>
              <a:off x="2556981" y="993266"/>
              <a:ext cx="808920" cy="387360"/>
            </p14:xfrm>
          </p:contentPart>
        </mc:Choice>
        <mc:Fallback>
          <p:pic>
            <p:nvPicPr>
              <p:cNvPr id="19" name="דיו 18">
                <a:extLst>
                  <a:ext uri="{FF2B5EF4-FFF2-40B4-BE49-F238E27FC236}">
                    <a16:creationId xmlns:a16="http://schemas.microsoft.com/office/drawing/2014/main" id="{EFABA8CF-960D-4E68-0CF5-AB9ED915FB9F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550861" y="987146"/>
                <a:ext cx="821160" cy="3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0" name="דיו 19">
                <a:extLst>
                  <a:ext uri="{FF2B5EF4-FFF2-40B4-BE49-F238E27FC236}">
                    <a16:creationId xmlns:a16="http://schemas.microsoft.com/office/drawing/2014/main" id="{1EA26151-A4A3-B1A9-420D-F2E4C77DC7CE}"/>
                  </a:ext>
                </a:extLst>
              </p14:cNvPr>
              <p14:cNvContentPartPr/>
              <p14:nvPr/>
            </p14:nvContentPartPr>
            <p14:xfrm>
              <a:off x="2942901" y="542186"/>
              <a:ext cx="303840" cy="295920"/>
            </p14:xfrm>
          </p:contentPart>
        </mc:Choice>
        <mc:Fallback>
          <p:pic>
            <p:nvPicPr>
              <p:cNvPr id="20" name="דיו 19">
                <a:extLst>
                  <a:ext uri="{FF2B5EF4-FFF2-40B4-BE49-F238E27FC236}">
                    <a16:creationId xmlns:a16="http://schemas.microsoft.com/office/drawing/2014/main" id="{1EA26151-A4A3-B1A9-420D-F2E4C77DC7CE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936781" y="536066"/>
                <a:ext cx="316080" cy="30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426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184DDEA4-0FED-C1FC-AE4A-1E76B35F0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rtl="0"/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فلنحافظ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على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سلامتنا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ونتبع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تعليمات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الجبهة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الداخلية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9EF5016-AC7F-5938-A8C0-1A2F7577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6912" y="5645150"/>
            <a:ext cx="8258176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rtl="0"/>
            <a:r>
              <a:rPr lang="ar-SA" sz="2800" dirty="0">
                <a:solidFill>
                  <a:schemeClr val="tx1"/>
                </a:solidFill>
              </a:rPr>
              <a:t>في حفظ الله </a:t>
            </a:r>
            <a:endParaRPr lang="en-US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32488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110</Words>
  <Application>Microsoft Office PowerPoint</Application>
  <PresentationFormat>מסך רחב</PresentationFormat>
  <Paragraphs>15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ערכת נושא Office</vt:lpstr>
      <vt:lpstr>                     أعزاءي الطلاب أتمنى ان تكونوا بخير  سوف نتعلم : الجذر التربيعي</vt:lpstr>
      <vt:lpstr>قوانين الجذر التربيعي</vt:lpstr>
      <vt:lpstr>قوانين الجذر التربيعي</vt:lpstr>
      <vt:lpstr>מצגת של PowerPoint‏</vt:lpstr>
      <vt:lpstr>فلنحافظ على سلامتنا ونتبع تعليمات الجبهة الداخلية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الجذر التربيعي</dc:title>
  <dc:creator>ראון אלנסאסרה</dc:creator>
  <cp:lastModifiedBy>ראון אלנסאסרה</cp:lastModifiedBy>
  <cp:revision>8</cp:revision>
  <dcterms:created xsi:type="dcterms:W3CDTF">2023-10-10T14:06:20Z</dcterms:created>
  <dcterms:modified xsi:type="dcterms:W3CDTF">2023-10-10T15:04:59Z</dcterms:modified>
</cp:coreProperties>
</file>