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906" r:id="rId1"/>
  </p:sldMasterIdLst>
  <p:sldIdLst>
    <p:sldId id="261" r:id="rId2"/>
    <p:sldId id="256" r:id="rId3"/>
    <p:sldId id="259" r:id="rId4"/>
    <p:sldId id="264" r:id="rId5"/>
    <p:sldId id="258" r:id="rId6"/>
    <p:sldId id="263" r:id="rId7"/>
    <p:sldId id="265" r:id="rId8"/>
    <p:sldId id="266" r:id="rId9"/>
    <p:sldId id="268" r:id="rId10"/>
    <p:sldId id="269" r:id="rId11"/>
    <p:sldId id="270" r:id="rId12"/>
    <p:sldId id="271" r:id="rId13"/>
    <p:sldId id="260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90" r:id="rId31"/>
    <p:sldId id="288" r:id="rId32"/>
    <p:sldId id="291" r:id="rId33"/>
    <p:sldId id="292" r:id="rId34"/>
    <p:sldId id="293" r:id="rId35"/>
    <p:sldId id="294" r:id="rId36"/>
    <p:sldId id="295" r:id="rId3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74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ED0CC0A8-0C77-4E2C-B1FD-46E4DE79C382}" type="datetimeFigureOut">
              <a:rPr lang="he-IL" smtClean="0"/>
              <a:t>ד'/חשון/תשפ"ד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944579B2-BE57-4DF1-8D20-F4EFD4F58073}" type="slidenum">
              <a:rPr lang="he-IL" smtClean="0"/>
              <a:t>‹#›</a:t>
            </a:fld>
            <a:endParaRPr lang="he-IL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96004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תמונה פנורמית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C0A8-0C77-4E2C-B1FD-46E4DE79C382}" type="datetimeFigureOut">
              <a:rPr lang="he-IL" smtClean="0"/>
              <a:t>ד'/חשון/תשפ"ד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579B2-BE57-4DF1-8D20-F4EFD4F5807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62829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ותרת ו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C0A8-0C77-4E2C-B1FD-46E4DE79C382}" type="datetimeFigureOut">
              <a:rPr lang="he-IL" smtClean="0"/>
              <a:t>ד'/חשון/תשפ"ד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579B2-BE57-4DF1-8D20-F4EFD4F58073}" type="slidenum">
              <a:rPr lang="he-IL" smtClean="0"/>
              <a:t>‹#›</a:t>
            </a:fld>
            <a:endParaRPr lang="he-IL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96019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ציטוט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C0A8-0C77-4E2C-B1FD-46E4DE79C382}" type="datetimeFigureOut">
              <a:rPr lang="he-IL" smtClean="0"/>
              <a:t>ד'/חשון/תשפ"ד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579B2-BE57-4DF1-8D20-F4EFD4F58073}" type="slidenum">
              <a:rPr lang="he-IL" smtClean="0"/>
              <a:t>‹#›</a:t>
            </a:fld>
            <a:endParaRPr lang="he-IL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31943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רטיס ש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C0A8-0C77-4E2C-B1FD-46E4DE79C382}" type="datetimeFigureOut">
              <a:rPr lang="he-IL" smtClean="0"/>
              <a:t>ד'/חשון/תשפ"ד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579B2-BE57-4DF1-8D20-F4EFD4F5807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639139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רטיס שם עם ציטו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C0A8-0C77-4E2C-B1FD-46E4DE79C382}" type="datetimeFigureOut">
              <a:rPr lang="he-IL" smtClean="0"/>
              <a:t>ד'/חשון/תשפ"ד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579B2-BE57-4DF1-8D20-F4EFD4F58073}" type="slidenum">
              <a:rPr lang="he-IL" smtClean="0"/>
              <a:t>‹#›</a:t>
            </a:fld>
            <a:endParaRPr lang="he-IL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89087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נכון או לא נכו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C0A8-0C77-4E2C-B1FD-46E4DE79C382}" type="datetimeFigureOut">
              <a:rPr lang="he-IL" smtClean="0"/>
              <a:t>ד'/חשון/תשפ"ד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579B2-BE57-4DF1-8D20-F4EFD4F58073}" type="slidenum">
              <a:rPr lang="he-IL" smtClean="0"/>
              <a:t>‹#›</a:t>
            </a:fld>
            <a:endParaRPr lang="he-IL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22753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C0A8-0C77-4E2C-B1FD-46E4DE79C382}" type="datetimeFigureOut">
              <a:rPr lang="he-IL" smtClean="0"/>
              <a:t>ד'/חשון/תשפ"ד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579B2-BE57-4DF1-8D20-F4EFD4F58073}" type="slidenum">
              <a:rPr lang="he-IL" smtClean="0"/>
              <a:t>‹#›</a:t>
            </a:fld>
            <a:endParaRPr lang="he-IL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08565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C0A8-0C77-4E2C-B1FD-46E4DE79C382}" type="datetimeFigureOut">
              <a:rPr lang="he-IL" smtClean="0"/>
              <a:t>ד'/חשון/תשפ"ד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579B2-BE57-4DF1-8D20-F4EFD4F58073}" type="slidenum">
              <a:rPr lang="he-IL" smtClean="0"/>
              <a:t>‹#›</a:t>
            </a:fld>
            <a:endParaRPr lang="he-IL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6744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C0A8-0C77-4E2C-B1FD-46E4DE79C382}" type="datetimeFigureOut">
              <a:rPr lang="he-IL" smtClean="0"/>
              <a:t>ד'/חשון/תשפ"ד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579B2-BE57-4DF1-8D20-F4EFD4F5807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93122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C0A8-0C77-4E2C-B1FD-46E4DE79C382}" type="datetimeFigureOut">
              <a:rPr lang="he-IL" smtClean="0"/>
              <a:t>ד'/חשון/תשפ"ד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579B2-BE57-4DF1-8D20-F4EFD4F58073}" type="slidenum">
              <a:rPr lang="he-IL" smtClean="0"/>
              <a:t>‹#›</a:t>
            </a:fld>
            <a:endParaRPr lang="he-IL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7041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C0A8-0C77-4E2C-B1FD-46E4DE79C382}" type="datetimeFigureOut">
              <a:rPr lang="he-IL" smtClean="0"/>
              <a:t>ד'/חשון/תשפ"ד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579B2-BE57-4DF1-8D20-F4EFD4F5807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199702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C0A8-0C77-4E2C-B1FD-46E4DE79C382}" type="datetimeFigureOut">
              <a:rPr lang="he-IL" smtClean="0"/>
              <a:t>ד'/חשון/תשפ"ד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579B2-BE57-4DF1-8D20-F4EFD4F58073}" type="slidenum">
              <a:rPr lang="he-IL" smtClean="0"/>
              <a:t>‹#›</a:t>
            </a:fld>
            <a:endParaRPr lang="he-IL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35139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C0A8-0C77-4E2C-B1FD-46E4DE79C382}" type="datetimeFigureOut">
              <a:rPr lang="he-IL" smtClean="0"/>
              <a:t>ד'/חשון/תשפ"ד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579B2-BE57-4DF1-8D20-F4EFD4F58073}" type="slidenum">
              <a:rPr lang="he-IL" smtClean="0"/>
              <a:t>‹#›</a:t>
            </a:fld>
            <a:endParaRPr lang="he-IL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85307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C0A8-0C77-4E2C-B1FD-46E4DE79C382}" type="datetimeFigureOut">
              <a:rPr lang="he-IL" smtClean="0"/>
              <a:t>ד'/חשון/תשפ"ד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579B2-BE57-4DF1-8D20-F4EFD4F5807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804456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C0A8-0C77-4E2C-B1FD-46E4DE79C382}" type="datetimeFigureOut">
              <a:rPr lang="he-IL" smtClean="0"/>
              <a:t>ד'/חשון/תשפ"ד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579B2-BE57-4DF1-8D20-F4EFD4F58073}" type="slidenum">
              <a:rPr lang="he-IL" smtClean="0"/>
              <a:t>‹#›</a:t>
            </a:fld>
            <a:endParaRPr lang="he-IL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5508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C0A8-0C77-4E2C-B1FD-46E4DE79C382}" type="datetimeFigureOut">
              <a:rPr lang="he-IL" smtClean="0"/>
              <a:t>ד'/חשון/תשפ"ד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579B2-BE57-4DF1-8D20-F4EFD4F5807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71699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D0CC0A8-0C77-4E2C-B1FD-46E4DE79C382}" type="datetimeFigureOut">
              <a:rPr lang="he-IL" smtClean="0"/>
              <a:t>ד'/חשון/תשפ"ד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44579B2-BE57-4DF1-8D20-F4EFD4F5807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38726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7" r:id="rId1"/>
    <p:sldLayoutId id="2147483908" r:id="rId2"/>
    <p:sldLayoutId id="2147483909" r:id="rId3"/>
    <p:sldLayoutId id="2147483910" r:id="rId4"/>
    <p:sldLayoutId id="2147483911" r:id="rId5"/>
    <p:sldLayoutId id="2147483912" r:id="rId6"/>
    <p:sldLayoutId id="2147483913" r:id="rId7"/>
    <p:sldLayoutId id="2147483914" r:id="rId8"/>
    <p:sldLayoutId id="2147483915" r:id="rId9"/>
    <p:sldLayoutId id="2147483916" r:id="rId10"/>
    <p:sldLayoutId id="2147483917" r:id="rId11"/>
    <p:sldLayoutId id="2147483918" r:id="rId12"/>
    <p:sldLayoutId id="2147483919" r:id="rId13"/>
    <p:sldLayoutId id="2147483920" r:id="rId14"/>
    <p:sldLayoutId id="2147483921" r:id="rId15"/>
    <p:sldLayoutId id="2147483922" r:id="rId16"/>
    <p:sldLayoutId id="2147483923" r:id="rId17"/>
  </p:sldLayoutIdLst>
  <p:txStyles>
    <p:titleStyle>
      <a:lvl1pPr algn="ctr" defTabSz="457200" rtl="1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857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71D2C2B9-2851-4854-8A36-8CB6605EA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3322" y="1106771"/>
            <a:ext cx="9603275" cy="1049235"/>
          </a:xfrm>
        </p:spPr>
        <p:txBody>
          <a:bodyPr/>
          <a:lstStyle/>
          <a:p>
            <a:r>
              <a:rPr lang="ar-SA" dirty="0"/>
              <a:t>  </a:t>
            </a:r>
            <a:r>
              <a:rPr lang="ar-SA" b="1" u="sng" dirty="0"/>
              <a:t>ماذا نعني بمصطلح عولمة     </a:t>
            </a:r>
            <a:endParaRPr lang="he-IL" b="1" u="sng" dirty="0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D4BBB9D8-B6EC-4947-83DC-9A674EC730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SA" u="sng" dirty="0" err="1"/>
              <a:t>ﻋﻤﻠﻴﺔ</a:t>
            </a:r>
            <a:r>
              <a:rPr lang="ar-SA" u="sng" dirty="0"/>
              <a:t> </a:t>
            </a:r>
            <a:r>
              <a:rPr lang="ar-SA" u="sng" dirty="0" err="1"/>
              <a:t>ﻋﺎﻟﻤﻴﺔ</a:t>
            </a:r>
            <a:r>
              <a:rPr lang="ar-SA" u="sng" dirty="0"/>
              <a:t> ، </a:t>
            </a:r>
            <a:r>
              <a:rPr lang="ar-SA" u="sng" dirty="0" err="1"/>
              <a:t>ﻓﻴﻬﺎ</a:t>
            </a:r>
            <a:r>
              <a:rPr lang="ar-SA" u="sng" dirty="0"/>
              <a:t> البضائع واشخاص </a:t>
            </a:r>
            <a:r>
              <a:rPr lang="ar-SA" u="sng" dirty="0" err="1"/>
              <a:t>وﻤﻌﻠﻮﻣﺎت</a:t>
            </a:r>
            <a:r>
              <a:rPr lang="ar-SA" u="sng" dirty="0"/>
              <a:t> وافكار ثقافيه تنتقل </a:t>
            </a:r>
            <a:r>
              <a:rPr lang="ar-SA" u="sng" dirty="0" err="1"/>
              <a:t>ﺑﺴﺮﻋﺔ</a:t>
            </a:r>
            <a:r>
              <a:rPr lang="ar-SA" u="sng" dirty="0"/>
              <a:t> </a:t>
            </a:r>
            <a:r>
              <a:rPr lang="ar-SA" u="sng" dirty="0" err="1"/>
              <a:t>ﻣﻦ</a:t>
            </a:r>
            <a:r>
              <a:rPr lang="ar-SA" u="sng" dirty="0"/>
              <a:t> </a:t>
            </a:r>
            <a:r>
              <a:rPr lang="ar-SA" u="sng" dirty="0" err="1"/>
              <a:t>ﺩﻭﻟﺔ</a:t>
            </a:r>
            <a:r>
              <a:rPr lang="ar-SA" u="sng" dirty="0"/>
              <a:t> </a:t>
            </a:r>
            <a:r>
              <a:rPr lang="ar-SA" u="sng" dirty="0" err="1"/>
              <a:t>ﺇﻟﻰ</a:t>
            </a:r>
            <a:r>
              <a:rPr lang="ar-SA" u="sng" dirty="0"/>
              <a:t> </a:t>
            </a:r>
            <a:r>
              <a:rPr lang="ar-SA" u="sng" dirty="0" err="1"/>
              <a:t>ﺃﺧﺮﻯ</a:t>
            </a:r>
            <a:r>
              <a:rPr lang="ar-SA" u="sng" dirty="0"/>
              <a:t> والى أماكن </a:t>
            </a:r>
            <a:r>
              <a:rPr lang="ar-SA" u="sng" dirty="0" err="1"/>
              <a:t>ﻤﺨﺘﻠﻔﺔ</a:t>
            </a:r>
            <a:r>
              <a:rPr lang="ar-SA" u="sng" dirty="0"/>
              <a:t> متباعدة </a:t>
            </a:r>
            <a:r>
              <a:rPr lang="ar-SA" u="sng" dirty="0" err="1"/>
              <a:t>تؤﺛﺮ</a:t>
            </a:r>
            <a:r>
              <a:rPr lang="ar-SA" u="sng" dirty="0"/>
              <a:t> </a:t>
            </a:r>
            <a:r>
              <a:rPr lang="ar-SA" u="sng" dirty="0" err="1"/>
              <a:t>ﻋﻠﻰ</a:t>
            </a:r>
            <a:r>
              <a:rPr lang="ar-SA" u="sng" dirty="0"/>
              <a:t> بعضها </a:t>
            </a:r>
            <a:r>
              <a:rPr lang="ar-SA" u="sng" dirty="0" err="1"/>
              <a:t>ﺑﻌﺾ</a:t>
            </a:r>
            <a:r>
              <a:rPr lang="ar-SA" u="sng" dirty="0"/>
              <a:t> </a:t>
            </a:r>
            <a:r>
              <a:rPr lang="ar-SA" u="sng" dirty="0" err="1"/>
              <a:t>ﺗﺄﺛﻴﺮا</a:t>
            </a:r>
            <a:r>
              <a:rPr lang="ar-SA" u="sng" dirty="0"/>
              <a:t> كبير .</a:t>
            </a:r>
          </a:p>
          <a:p>
            <a:pPr marL="0" indent="0">
              <a:buNone/>
            </a:pPr>
            <a:endParaRPr lang="ar-SA" u="sng" dirty="0"/>
          </a:p>
          <a:p>
            <a:r>
              <a:rPr lang="ar-SA" u="sng" dirty="0"/>
              <a:t> </a:t>
            </a:r>
            <a:r>
              <a:rPr lang="ar-SA" u="sng" dirty="0" err="1"/>
              <a:t>ﺑﻬﺬﻩ</a:t>
            </a:r>
            <a:r>
              <a:rPr lang="ar-SA" u="sng" dirty="0"/>
              <a:t> </a:t>
            </a:r>
            <a:r>
              <a:rPr lang="ar-SA" u="sng" dirty="0" err="1"/>
              <a:t>اﻟﻄﺮﻳﻘﺔ</a:t>
            </a:r>
            <a:r>
              <a:rPr lang="ar-SA" u="sng" dirty="0"/>
              <a:t> يتكون </a:t>
            </a:r>
            <a:r>
              <a:rPr lang="ar-SA" u="sng" dirty="0" err="1"/>
              <a:t>ﻧﻈﺎم</a:t>
            </a:r>
            <a:r>
              <a:rPr lang="ar-SA" u="sng" dirty="0"/>
              <a:t> عالمي </a:t>
            </a:r>
            <a:r>
              <a:rPr lang="ar-SA" u="sng" dirty="0" err="1"/>
              <a:t>ﺷﺎﻣﻞ</a:t>
            </a:r>
            <a:r>
              <a:rPr lang="ar-SA" u="sng" dirty="0"/>
              <a:t>  وموحد  </a:t>
            </a:r>
            <a:r>
              <a:rPr lang="ar-SA" u="sng" dirty="0" err="1"/>
              <a:t>ﻟﻪ</a:t>
            </a:r>
            <a:r>
              <a:rPr lang="ar-SA" u="sng" dirty="0"/>
              <a:t> </a:t>
            </a:r>
            <a:r>
              <a:rPr lang="ar-SA" u="sng" dirty="0" err="1"/>
              <a:t>ﺗﺄﺛﻴﺮ</a:t>
            </a:r>
            <a:r>
              <a:rPr lang="ar-SA" u="sng" dirty="0"/>
              <a:t> </a:t>
            </a:r>
            <a:r>
              <a:rPr lang="ar-SA" u="sng" dirty="0" err="1"/>
              <a:t>ﻋﻠﻰ</a:t>
            </a:r>
            <a:r>
              <a:rPr lang="ar-SA" u="sng" dirty="0"/>
              <a:t> الاقتصاد </a:t>
            </a:r>
            <a:r>
              <a:rPr lang="ar-SA" u="sng" dirty="0" err="1"/>
              <a:t>واﻟﺴﻴﺎﺳﺔ</a:t>
            </a:r>
            <a:r>
              <a:rPr lang="ar-SA" u="sng" dirty="0"/>
              <a:t> </a:t>
            </a:r>
            <a:r>
              <a:rPr lang="ar-SA" u="sng" dirty="0" err="1"/>
              <a:t>واﻟﺜﻘﺎﻓﺔ</a:t>
            </a:r>
            <a:r>
              <a:rPr lang="ar-SA" u="sng" dirty="0"/>
              <a:t> </a:t>
            </a:r>
            <a:r>
              <a:rPr lang="ar-SA" u="sng" dirty="0" err="1"/>
              <a:t>المجتمعيه</a:t>
            </a:r>
            <a:r>
              <a:rPr lang="ar-SA" u="sng" dirty="0"/>
              <a:t> </a:t>
            </a:r>
            <a:r>
              <a:rPr lang="ar-SA" u="sng" dirty="0" err="1"/>
              <a:t>ﻓﻲ</a:t>
            </a:r>
            <a:r>
              <a:rPr lang="ar-SA" u="sng" dirty="0"/>
              <a:t> </a:t>
            </a:r>
            <a:r>
              <a:rPr lang="ar-SA" u="sng" dirty="0" err="1"/>
              <a:t>ﻣﻌﻈﻢ</a:t>
            </a:r>
            <a:r>
              <a:rPr lang="ar-SA" u="sng" dirty="0"/>
              <a:t> دول </a:t>
            </a:r>
            <a:r>
              <a:rPr lang="ar-SA" u="sng" dirty="0" err="1"/>
              <a:t>اﻟﻌﺎﻟﻢ</a:t>
            </a:r>
            <a:r>
              <a:rPr lang="ar-SA" u="sng" dirty="0"/>
              <a:t> . </a:t>
            </a:r>
            <a:br>
              <a:rPr lang="ar-SA" u="sng" dirty="0"/>
            </a:br>
            <a:endParaRPr lang="he-IL" u="sng" dirty="0"/>
          </a:p>
        </p:txBody>
      </p:sp>
    </p:spTree>
    <p:extLst>
      <p:ext uri="{BB962C8B-B14F-4D97-AF65-F5344CB8AC3E}">
        <p14:creationId xmlns:p14="http://schemas.microsoft.com/office/powerpoint/2010/main" val="39232373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5AB1E38B-34FE-4D86-976B-F837EF0121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1116622"/>
            <a:ext cx="9601196" cy="47592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ar-SA" dirty="0" err="1"/>
              <a:t>ﺳﻨﺔ</a:t>
            </a:r>
            <a:r>
              <a:rPr lang="ar-SA" dirty="0"/>
              <a:t> 2012 </a:t>
            </a:r>
            <a:r>
              <a:rPr lang="ar-SA" dirty="0" err="1"/>
              <a:t>ﺗﻢ</a:t>
            </a:r>
            <a:r>
              <a:rPr lang="ar-SA" dirty="0"/>
              <a:t> </a:t>
            </a:r>
            <a:r>
              <a:rPr lang="ar-SA" dirty="0" err="1"/>
              <a:t>ﺗﺪرﻳﺞ</a:t>
            </a:r>
            <a:r>
              <a:rPr lang="ar-SA" dirty="0"/>
              <a:t> </a:t>
            </a:r>
            <a:r>
              <a:rPr lang="ar-SA" dirty="0" err="1"/>
              <a:t>ﻣﺴﺘﻮى</a:t>
            </a:r>
            <a:r>
              <a:rPr lang="ar-SA" dirty="0"/>
              <a:t> العولمة داخل </a:t>
            </a:r>
            <a:r>
              <a:rPr lang="ar-SA" dirty="0" err="1"/>
              <a:t>ﺍﻟﺪﻭﻝ</a:t>
            </a:r>
            <a:r>
              <a:rPr lang="ar-SA" dirty="0"/>
              <a:t> </a:t>
            </a:r>
            <a:r>
              <a:rPr lang="ar-SA" dirty="0" err="1"/>
              <a:t>ﺍﻟﺘﺎﻟﻴﺔ</a:t>
            </a:r>
            <a:r>
              <a:rPr lang="ar-SA" dirty="0"/>
              <a:t> حسب </a:t>
            </a:r>
            <a:r>
              <a:rPr lang="ar-SA" dirty="0" err="1"/>
              <a:t>اﻟﻤﺮاﺗﺐ</a:t>
            </a:r>
            <a:r>
              <a:rPr lang="ar-SA" dirty="0"/>
              <a:t> الأولى :</a:t>
            </a:r>
          </a:p>
          <a:p>
            <a:endParaRPr lang="ar-SA" dirty="0"/>
          </a:p>
          <a:p>
            <a:endParaRPr lang="ar-SA" dirty="0"/>
          </a:p>
          <a:p>
            <a:r>
              <a:rPr lang="ar-SA" dirty="0"/>
              <a:t> 1 - </a:t>
            </a:r>
            <a:r>
              <a:rPr lang="ar-SA" dirty="0" err="1"/>
              <a:t>ﺑﻠﺠﻴﻜﺎ</a:t>
            </a:r>
            <a:r>
              <a:rPr lang="ar-SA" dirty="0"/>
              <a:t> .</a:t>
            </a:r>
          </a:p>
          <a:p>
            <a:r>
              <a:rPr lang="ar-SA" dirty="0"/>
              <a:t> 2 - </a:t>
            </a:r>
            <a:r>
              <a:rPr lang="ar-SA" dirty="0" err="1"/>
              <a:t>اﻳﺮﻟﻨﺪا</a:t>
            </a:r>
            <a:r>
              <a:rPr lang="ar-SA" dirty="0"/>
              <a:t> .</a:t>
            </a:r>
          </a:p>
          <a:p>
            <a:r>
              <a:rPr lang="ar-SA" dirty="0"/>
              <a:t> 3 - </a:t>
            </a:r>
            <a:r>
              <a:rPr lang="ar-SA" dirty="0" err="1"/>
              <a:t>هوﻟﻨﺪا</a:t>
            </a:r>
            <a:r>
              <a:rPr lang="ar-SA" dirty="0"/>
              <a:t> .</a:t>
            </a:r>
          </a:p>
          <a:p>
            <a:r>
              <a:rPr lang="ar-SA" dirty="0"/>
              <a:t> 4 - النمسا .</a:t>
            </a:r>
          </a:p>
          <a:p>
            <a:r>
              <a:rPr lang="ar-SA" dirty="0" err="1"/>
              <a:t>اﺣﺘﻠﺖ</a:t>
            </a:r>
            <a:r>
              <a:rPr lang="ar-SA" dirty="0"/>
              <a:t> </a:t>
            </a:r>
            <a:r>
              <a:rPr lang="ar-SA" dirty="0" err="1"/>
              <a:t>ﺇﺳﺮﺍﺋﻴﻞ</a:t>
            </a:r>
            <a:r>
              <a:rPr lang="ar-SA" dirty="0"/>
              <a:t> </a:t>
            </a:r>
            <a:r>
              <a:rPr lang="ar-SA" dirty="0" err="1"/>
              <a:t>ﻓﻲ</a:t>
            </a:r>
            <a:r>
              <a:rPr lang="ar-SA" dirty="0"/>
              <a:t> </a:t>
            </a:r>
            <a:r>
              <a:rPr lang="ar-SA" dirty="0" err="1"/>
              <a:t>ﺳﻨﺔ</a:t>
            </a:r>
            <a:r>
              <a:rPr lang="ar-SA" dirty="0"/>
              <a:t> 2012 </a:t>
            </a:r>
            <a:r>
              <a:rPr lang="ar-SA" dirty="0" err="1"/>
              <a:t>اﻟﻤﺮﺗﺒﺔ</a:t>
            </a:r>
            <a:r>
              <a:rPr lang="ar-SA" dirty="0"/>
              <a:t> </a:t>
            </a:r>
            <a:r>
              <a:rPr lang="ar-SA" dirty="0" err="1"/>
              <a:t>اﻟ</a:t>
            </a:r>
            <a:r>
              <a:rPr lang="ar-SA" dirty="0"/>
              <a:t>ـ  30 .</a:t>
            </a:r>
            <a:br>
              <a:rPr lang="ar-SA" dirty="0"/>
            </a:b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4474488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>
            <a:extLst>
              <a:ext uri="{FF2B5EF4-FFF2-40B4-BE49-F238E27FC236}">
                <a16:creationId xmlns:a16="http://schemas.microsoft.com/office/drawing/2014/main" id="{5640C455-DCB2-4B7D-92DB-E5E9B22FC34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062" y="958361"/>
            <a:ext cx="10471638" cy="4897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35395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E9697967-26C6-4118-8CA4-0EA7B81C22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5" cy="1303867"/>
          </a:xfrm>
        </p:spPr>
        <p:txBody>
          <a:bodyPr>
            <a:normAutofit/>
          </a:bodyPr>
          <a:lstStyle/>
          <a:p>
            <a:r>
              <a:rPr lang="ar-SA" sz="3000" b="1" dirty="0"/>
              <a:t>   </a:t>
            </a:r>
            <a:r>
              <a:rPr lang="ar-SA" sz="3000" b="1" u="sng" dirty="0"/>
              <a:t>مستوى العولمة في دول العالم : </a:t>
            </a:r>
            <a:endParaRPr lang="he-IL" sz="3000" b="1" u="sng" dirty="0"/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895F8E32-3965-4549-AAE5-057D6E4F62C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95402" y="2285999"/>
            <a:ext cx="9601195" cy="3589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83674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BAC690D0-0CC2-4B3E-BCE5-8F5D5C7324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D24877D1-7203-4C95-B6F9-1F8CAD3A8D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968" y="740664"/>
            <a:ext cx="10466831" cy="5413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02273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C3118695-5249-4D74-BFC5-4078A4D5599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014" y="826477"/>
            <a:ext cx="10246555" cy="5213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62604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213ACD5E-889C-4C41-80CC-82CC33E878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ar-SA" sz="2400" b="1" u="sng" dirty="0"/>
              <a:t>مصطلحات مهمة :</a:t>
            </a:r>
            <a:endParaRPr lang="he-IL" sz="2400" b="1" u="sng" dirty="0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53D2B605-CDE3-4AA9-87F1-022BC11EB4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1"/>
            <a:ext cx="9601196" cy="3711983"/>
          </a:xfrm>
        </p:spPr>
        <p:txBody>
          <a:bodyPr>
            <a:normAutofit/>
          </a:bodyPr>
          <a:lstStyle/>
          <a:p>
            <a:r>
              <a:rPr lang="ar-SA" sz="2200" b="1" u="sng" dirty="0" err="1"/>
              <a:t>اﺳﺘﻴﺮاد</a:t>
            </a:r>
            <a:r>
              <a:rPr lang="ar-SA" sz="2200" b="1" u="sng" dirty="0"/>
              <a:t> </a:t>
            </a:r>
            <a:r>
              <a:rPr lang="ar-SA" sz="2200" u="sng" dirty="0"/>
              <a:t>: </a:t>
            </a:r>
            <a:r>
              <a:rPr lang="ar-SA" sz="2200" dirty="0" err="1"/>
              <a:t>ﺷﺮاء</a:t>
            </a:r>
            <a:r>
              <a:rPr lang="ar-SA" sz="2200" dirty="0"/>
              <a:t> بضائع </a:t>
            </a:r>
            <a:r>
              <a:rPr lang="ar-SA" sz="2200" dirty="0" err="1"/>
              <a:t>وﺧﺪﻣﺎت</a:t>
            </a:r>
            <a:r>
              <a:rPr lang="ar-SA" sz="2200" dirty="0"/>
              <a:t> </a:t>
            </a:r>
            <a:r>
              <a:rPr lang="ar-SA" sz="2200" dirty="0" err="1"/>
              <a:t>ﻣﻦ</a:t>
            </a:r>
            <a:r>
              <a:rPr lang="ar-SA" sz="2200" dirty="0"/>
              <a:t> </a:t>
            </a:r>
            <a:r>
              <a:rPr lang="ar-SA" sz="2200" dirty="0" err="1"/>
              <a:t>ﺧﺎرج</a:t>
            </a:r>
            <a:r>
              <a:rPr lang="ar-SA" sz="2200" dirty="0"/>
              <a:t> البلاد وإحضارها </a:t>
            </a:r>
            <a:r>
              <a:rPr lang="ar-SA" sz="2200" dirty="0" err="1"/>
              <a:t>ﺇﻟﻰ</a:t>
            </a:r>
            <a:r>
              <a:rPr lang="ar-SA" sz="2200" dirty="0"/>
              <a:t> </a:t>
            </a:r>
            <a:r>
              <a:rPr lang="ar-SA" sz="2200" dirty="0" err="1"/>
              <a:t>ﺍﻟﺪﻭﻟﺔ</a:t>
            </a:r>
            <a:r>
              <a:rPr lang="ar-SA" sz="2200" dirty="0"/>
              <a:t> </a:t>
            </a:r>
            <a:r>
              <a:rPr lang="ar-SA" sz="2200" dirty="0" err="1"/>
              <a:t>ﻋﻠﻰ</a:t>
            </a:r>
            <a:r>
              <a:rPr lang="ar-SA" sz="2200" dirty="0"/>
              <a:t> </a:t>
            </a:r>
            <a:r>
              <a:rPr lang="ar-SA" sz="2200" dirty="0" err="1"/>
              <a:t>ﺳﺒﻴﻞ</a:t>
            </a:r>
            <a:r>
              <a:rPr lang="ar-SA" sz="2200" dirty="0"/>
              <a:t> </a:t>
            </a:r>
            <a:r>
              <a:rPr lang="ar-SA" sz="2200" dirty="0" err="1"/>
              <a:t>اﻟﻤﺜﺎل</a:t>
            </a:r>
            <a:r>
              <a:rPr lang="ar-SA" sz="2200" dirty="0"/>
              <a:t> تستورد </a:t>
            </a:r>
            <a:r>
              <a:rPr lang="ar-SA" sz="2200" dirty="0" err="1"/>
              <a:t>ﺇﺳﺮﺍﺋﻴﻞ</a:t>
            </a:r>
            <a:r>
              <a:rPr lang="ar-SA" sz="2200" dirty="0"/>
              <a:t> </a:t>
            </a:r>
            <a:r>
              <a:rPr lang="ar-SA" sz="2200" dirty="0" err="1"/>
              <a:t>ﺳﻴﺎرات</a:t>
            </a:r>
            <a:r>
              <a:rPr lang="ar-SA" sz="2200" dirty="0"/>
              <a:t> </a:t>
            </a:r>
            <a:r>
              <a:rPr lang="ar-SA" sz="2200" dirty="0" err="1"/>
              <a:t>ﻣﻦ</a:t>
            </a:r>
            <a:r>
              <a:rPr lang="ar-SA" sz="2200" dirty="0"/>
              <a:t> دول </a:t>
            </a:r>
            <a:r>
              <a:rPr lang="ar-SA" sz="2200" dirty="0" err="1"/>
              <a:t>ﻣﺨﺘﻠﻔﺔ</a:t>
            </a:r>
            <a:r>
              <a:rPr lang="ar-SA" sz="2200" dirty="0"/>
              <a:t> من انحاء </a:t>
            </a:r>
            <a:r>
              <a:rPr lang="ar-SA" sz="2200" dirty="0" err="1"/>
              <a:t>اﻟﻌﺎﻟﻢ</a:t>
            </a:r>
            <a:r>
              <a:rPr lang="ar-SA" sz="2200" dirty="0"/>
              <a:t> .</a:t>
            </a:r>
          </a:p>
          <a:p>
            <a:r>
              <a:rPr lang="ar-SA" sz="2200" b="1" u="sng" dirty="0"/>
              <a:t>تصدير :</a:t>
            </a:r>
            <a:r>
              <a:rPr lang="ar-SA" sz="2200" u="sng" dirty="0"/>
              <a:t> </a:t>
            </a:r>
            <a:r>
              <a:rPr lang="ar-SA" sz="2200" dirty="0" err="1"/>
              <a:t>ﺑﻴﻊ</a:t>
            </a:r>
            <a:r>
              <a:rPr lang="ar-SA" sz="2200" dirty="0"/>
              <a:t> بضائع </a:t>
            </a:r>
            <a:r>
              <a:rPr lang="ar-SA" sz="2200" dirty="0" err="1"/>
              <a:t>وﺧﺪﻣﺎت</a:t>
            </a:r>
            <a:r>
              <a:rPr lang="ar-SA" sz="2200" dirty="0"/>
              <a:t> </a:t>
            </a:r>
            <a:r>
              <a:rPr lang="ar-SA" sz="2200" dirty="0" err="1"/>
              <a:t>ﻣﻦ</a:t>
            </a:r>
            <a:r>
              <a:rPr lang="ar-SA" sz="2200" dirty="0"/>
              <a:t> </a:t>
            </a:r>
            <a:r>
              <a:rPr lang="ar-SA" sz="2200" dirty="0" err="1"/>
              <a:t>إﻧﺘﺎج</a:t>
            </a:r>
            <a:r>
              <a:rPr lang="ar-SA" sz="2200" dirty="0"/>
              <a:t> </a:t>
            </a:r>
            <a:r>
              <a:rPr lang="ar-SA" sz="2200" dirty="0" err="1"/>
              <a:t>ﻣﺤﻠﻲ</a:t>
            </a:r>
            <a:r>
              <a:rPr lang="ar-SA" sz="2200" dirty="0"/>
              <a:t> لدول </a:t>
            </a:r>
            <a:r>
              <a:rPr lang="ar-SA" sz="2200" dirty="0" err="1"/>
              <a:t>ﺃﺧﺮﻯ</a:t>
            </a:r>
            <a:r>
              <a:rPr lang="ar-SA" sz="2200" dirty="0"/>
              <a:t> </a:t>
            </a:r>
            <a:r>
              <a:rPr lang="ar-SA" sz="2200" dirty="0" err="1"/>
              <a:t>ﻓﻲ</a:t>
            </a:r>
            <a:r>
              <a:rPr lang="ar-SA" sz="2200" dirty="0"/>
              <a:t> </a:t>
            </a:r>
            <a:r>
              <a:rPr lang="ar-SA" sz="2200" dirty="0" err="1"/>
              <a:t>اﻟﻌﺎﻟﻢ</a:t>
            </a:r>
            <a:r>
              <a:rPr lang="ar-SA" sz="2200" dirty="0"/>
              <a:t> </a:t>
            </a:r>
            <a:r>
              <a:rPr lang="ar-SA" sz="2200" dirty="0" err="1"/>
              <a:t>ﻋﻠﻰ</a:t>
            </a:r>
            <a:r>
              <a:rPr lang="ar-SA" sz="2200" dirty="0"/>
              <a:t> </a:t>
            </a:r>
            <a:r>
              <a:rPr lang="ar-SA" sz="2200" dirty="0" err="1"/>
              <a:t>ﺳﺒﻴﻞ</a:t>
            </a:r>
            <a:r>
              <a:rPr lang="ar-SA" sz="2200" dirty="0"/>
              <a:t> </a:t>
            </a:r>
            <a:r>
              <a:rPr lang="ar-SA" sz="2200" dirty="0" err="1"/>
              <a:t>اﻟﻤﺜﺎل</a:t>
            </a:r>
            <a:r>
              <a:rPr lang="ar-SA" sz="2200" dirty="0"/>
              <a:t> </a:t>
            </a:r>
            <a:r>
              <a:rPr lang="ar-SA" sz="2200" dirty="0" err="1"/>
              <a:t>ﺗﺼﺪر</a:t>
            </a:r>
            <a:r>
              <a:rPr lang="ar-SA" sz="2200" dirty="0"/>
              <a:t> </a:t>
            </a:r>
            <a:r>
              <a:rPr lang="ar-SA" sz="2200" dirty="0" err="1"/>
              <a:t>ﺇﺳﺮﺍﺋﻴﻞ</a:t>
            </a:r>
            <a:r>
              <a:rPr lang="ar-SA" sz="2200" dirty="0"/>
              <a:t> الزهور </a:t>
            </a:r>
            <a:r>
              <a:rPr lang="ar-SA" sz="2200" dirty="0" err="1"/>
              <a:t>ﺇﻟﻰ</a:t>
            </a:r>
            <a:r>
              <a:rPr lang="ar-SA" sz="2200" dirty="0"/>
              <a:t> </a:t>
            </a:r>
            <a:r>
              <a:rPr lang="ar-SA" sz="2200" dirty="0" err="1"/>
              <a:t>أوروﺑﺎ</a:t>
            </a:r>
            <a:r>
              <a:rPr lang="ar-SA" sz="2200" dirty="0"/>
              <a:t> . </a:t>
            </a:r>
          </a:p>
          <a:p>
            <a:r>
              <a:rPr lang="ar-SA" sz="2200" b="1" u="sng" dirty="0"/>
              <a:t>تجارة </a:t>
            </a:r>
            <a:r>
              <a:rPr lang="ar-SA" sz="2200" b="1" u="sng" dirty="0" err="1"/>
              <a:t>ﺧﺎرﺟﻴﺔ</a:t>
            </a:r>
            <a:r>
              <a:rPr lang="ar-SA" sz="2200" b="1" u="sng" dirty="0"/>
              <a:t> </a:t>
            </a:r>
            <a:r>
              <a:rPr lang="ar-SA" sz="2200" u="sng" dirty="0"/>
              <a:t>: </a:t>
            </a:r>
            <a:r>
              <a:rPr lang="ar-SA" sz="2200" dirty="0"/>
              <a:t>تجارة تديرها </a:t>
            </a:r>
            <a:r>
              <a:rPr lang="ar-SA" sz="2200" dirty="0" err="1"/>
              <a:t>ﺍﻟﺪﻭﻟﺔ</a:t>
            </a:r>
            <a:r>
              <a:rPr lang="ar-SA" sz="2200" dirty="0"/>
              <a:t> </a:t>
            </a:r>
            <a:r>
              <a:rPr lang="ar-SA" sz="2200" dirty="0" err="1"/>
              <a:t>ﻣﻊ</a:t>
            </a:r>
            <a:r>
              <a:rPr lang="ar-SA" sz="2200" dirty="0"/>
              <a:t> دول </a:t>
            </a:r>
            <a:r>
              <a:rPr lang="ar-SA" sz="2200" dirty="0" err="1"/>
              <a:t>ﺃﺧﺮﻯ</a:t>
            </a:r>
            <a:r>
              <a:rPr lang="ar-SA" sz="2200" dirty="0"/>
              <a:t> . </a:t>
            </a:r>
          </a:p>
          <a:p>
            <a:r>
              <a:rPr lang="ar-SA" sz="2200" b="1" u="sng" dirty="0"/>
              <a:t>الأمم </a:t>
            </a:r>
            <a:r>
              <a:rPr lang="ar-SA" sz="2200" b="1" u="sng" dirty="0" err="1"/>
              <a:t>ﺍﻟﻤﺘﺤﺪﺓ</a:t>
            </a:r>
            <a:r>
              <a:rPr lang="ar-SA" sz="2200" b="1" u="sng" dirty="0"/>
              <a:t> </a:t>
            </a:r>
            <a:r>
              <a:rPr lang="ar-SA" sz="2200" u="sng" dirty="0"/>
              <a:t>: </a:t>
            </a:r>
            <a:r>
              <a:rPr lang="ar-SA" sz="2200" dirty="0" err="1"/>
              <a:t>ﻣﻨﻈﻤﺔ</a:t>
            </a:r>
            <a:r>
              <a:rPr lang="ar-SA" sz="2200" dirty="0"/>
              <a:t> </a:t>
            </a:r>
            <a:r>
              <a:rPr lang="ar-SA" sz="2200" dirty="0" err="1"/>
              <a:t>دوﻟﻴﺔ</a:t>
            </a:r>
            <a:r>
              <a:rPr lang="ar-SA" sz="2200" dirty="0"/>
              <a:t> </a:t>
            </a:r>
            <a:r>
              <a:rPr lang="ar-SA" sz="2200" dirty="0" err="1"/>
              <a:t>ﺗﻢ</a:t>
            </a:r>
            <a:r>
              <a:rPr lang="ar-SA" sz="2200" dirty="0"/>
              <a:t> </a:t>
            </a:r>
            <a:r>
              <a:rPr lang="ar-SA" sz="2200" dirty="0" err="1"/>
              <a:t>ﺗﺸﻜﻴﻠﻬﺎ</a:t>
            </a:r>
            <a:r>
              <a:rPr lang="ar-SA" sz="2200" dirty="0"/>
              <a:t> خلال </a:t>
            </a:r>
            <a:r>
              <a:rPr lang="ar-SA" sz="2200" dirty="0" err="1"/>
              <a:t>اﻟﺤﺮب</a:t>
            </a:r>
            <a:r>
              <a:rPr lang="ar-SA" sz="2200" dirty="0"/>
              <a:t> </a:t>
            </a:r>
            <a:r>
              <a:rPr lang="ar-SA" sz="2200" dirty="0" err="1"/>
              <a:t>اﻟﻌﺎﻟﻤﻴﺔ</a:t>
            </a:r>
            <a:r>
              <a:rPr lang="ar-SA" sz="2200" dirty="0"/>
              <a:t> </a:t>
            </a:r>
            <a:r>
              <a:rPr lang="ar-SA" sz="2200" dirty="0" err="1"/>
              <a:t>اﻟﺜﺎﻧﻴﺔ</a:t>
            </a:r>
            <a:r>
              <a:rPr lang="ar-SA" sz="2200" dirty="0"/>
              <a:t> وكان </a:t>
            </a:r>
            <a:r>
              <a:rPr lang="ar-SA" sz="2200" dirty="0" err="1"/>
              <a:t>ﺗﺸﻜﻴﻠﻬﺎ</a:t>
            </a:r>
            <a:r>
              <a:rPr lang="ar-SA" sz="2200" dirty="0"/>
              <a:t> </a:t>
            </a:r>
            <a:r>
              <a:rPr lang="ar-SA" sz="2200" dirty="0" err="1"/>
              <a:t>اﻟﺮﺳﻤﻲ</a:t>
            </a:r>
            <a:r>
              <a:rPr lang="ar-SA" sz="2200" dirty="0"/>
              <a:t> </a:t>
            </a:r>
            <a:r>
              <a:rPr lang="ar-SA" sz="2200" dirty="0" err="1"/>
              <a:t>ﺳﻨﺔ</a:t>
            </a:r>
            <a:r>
              <a:rPr lang="ar-SA" sz="2200" dirty="0"/>
              <a:t> 1945 </a:t>
            </a:r>
            <a:r>
              <a:rPr lang="ar-SA" sz="2200" dirty="0" err="1"/>
              <a:t>ﻣﻦ</a:t>
            </a:r>
            <a:r>
              <a:rPr lang="ar-SA" sz="2200" dirty="0"/>
              <a:t> ومن اهداف هذه </a:t>
            </a:r>
            <a:r>
              <a:rPr lang="ar-SA" sz="2200" dirty="0" err="1"/>
              <a:t>اﻟﻤﻨﻈﻤﺔ</a:t>
            </a:r>
            <a:r>
              <a:rPr lang="ar-SA" sz="2200" dirty="0"/>
              <a:t> : </a:t>
            </a:r>
            <a:r>
              <a:rPr lang="ar-SA" sz="2200" dirty="0" err="1"/>
              <a:t>اﻟﻨﻬﻮض</a:t>
            </a:r>
            <a:r>
              <a:rPr lang="ar-SA" sz="2200" dirty="0"/>
              <a:t> بالسلام </a:t>
            </a:r>
            <a:r>
              <a:rPr lang="ar-SA" sz="2200" dirty="0" err="1"/>
              <a:t>ﻓﻲ</a:t>
            </a:r>
            <a:r>
              <a:rPr lang="ar-SA" sz="2200" dirty="0"/>
              <a:t> </a:t>
            </a:r>
            <a:r>
              <a:rPr lang="ar-SA" sz="2200" dirty="0" err="1"/>
              <a:t>اﻟﻌﺎﻟﻢ</a:t>
            </a:r>
            <a:r>
              <a:rPr lang="ar-SA" sz="2200" dirty="0"/>
              <a:t> </a:t>
            </a:r>
            <a:r>
              <a:rPr lang="ar-SA" sz="2200" dirty="0" err="1"/>
              <a:t>واﻟﺘﻌﺎون</a:t>
            </a:r>
            <a:r>
              <a:rPr lang="ar-SA" sz="2200" dirty="0"/>
              <a:t> </a:t>
            </a:r>
            <a:r>
              <a:rPr lang="ar-SA" sz="2200" dirty="0" err="1"/>
              <a:t>اﻟﺪوﻟﻲ</a:t>
            </a:r>
            <a:r>
              <a:rPr lang="ar-SA" sz="2200" dirty="0"/>
              <a:t> </a:t>
            </a:r>
            <a:r>
              <a:rPr lang="ar-SA" sz="2200" dirty="0" err="1"/>
              <a:t>ﻓﻲ</a:t>
            </a:r>
            <a:r>
              <a:rPr lang="ar-SA" sz="2200" dirty="0"/>
              <a:t> </a:t>
            </a:r>
            <a:r>
              <a:rPr lang="ar-SA" sz="2200" dirty="0" err="1"/>
              <a:t>اﻟﻘﻀﺎﻳﺎ</a:t>
            </a:r>
            <a:r>
              <a:rPr lang="ar-SA" sz="2200" dirty="0"/>
              <a:t> الاقتصادية </a:t>
            </a:r>
            <a:r>
              <a:rPr lang="ar-SA" sz="2200" dirty="0" err="1"/>
              <a:t>واﻟﺜﻘﺎﻓﻴﺔ</a:t>
            </a:r>
            <a:r>
              <a:rPr lang="ar-SA" sz="2200" dirty="0"/>
              <a:t> وغيرها . </a:t>
            </a:r>
            <a:br>
              <a:rPr lang="ar-SA" sz="2200" dirty="0"/>
            </a:br>
            <a:endParaRPr lang="he-IL" sz="2200" dirty="0"/>
          </a:p>
        </p:txBody>
      </p:sp>
    </p:spTree>
    <p:extLst>
      <p:ext uri="{BB962C8B-B14F-4D97-AF65-F5344CB8AC3E}">
        <p14:creationId xmlns:p14="http://schemas.microsoft.com/office/powerpoint/2010/main" val="23608012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1D4E0A28-7794-414F-8301-EFF23D29A2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7479" y="1105224"/>
            <a:ext cx="9601196" cy="1303867"/>
          </a:xfrm>
        </p:spPr>
        <p:txBody>
          <a:bodyPr>
            <a:noAutofit/>
          </a:bodyPr>
          <a:lstStyle/>
          <a:p>
            <a:pPr algn="r"/>
            <a:r>
              <a:rPr lang="ar-SA" sz="2000" u="sng" dirty="0" err="1"/>
              <a:t>ﻋﺎﻟﻢ</a:t>
            </a:r>
            <a:r>
              <a:rPr lang="ar-SA" sz="2000" u="sng" dirty="0"/>
              <a:t> العولمة </a:t>
            </a:r>
            <a:r>
              <a:rPr lang="ar-SA" sz="2000" u="sng" dirty="0" err="1"/>
              <a:t>وﻣﺎذا</a:t>
            </a:r>
            <a:r>
              <a:rPr lang="ar-SA" sz="2000" u="sng" dirty="0"/>
              <a:t> يعني </a:t>
            </a:r>
            <a:r>
              <a:rPr lang="ar-SA" sz="2000" u="sng" dirty="0" err="1"/>
              <a:t>ذﻟﻚ</a:t>
            </a:r>
            <a:r>
              <a:rPr lang="ar-SA" sz="2000" u="sng" dirty="0"/>
              <a:t>؟ </a:t>
            </a:r>
            <a:br>
              <a:rPr lang="ar-SA" sz="2000" u="sng" dirty="0"/>
            </a:br>
            <a:r>
              <a:rPr lang="ar-SA" sz="2000" u="sng" dirty="0"/>
              <a:t>كيف </a:t>
            </a:r>
            <a:r>
              <a:rPr lang="ar-SA" sz="2000" u="sng" dirty="0" err="1"/>
              <a:t>ﻳﺴﻴﺮ</a:t>
            </a:r>
            <a:r>
              <a:rPr lang="ar-SA" sz="2000" u="sng" dirty="0"/>
              <a:t> </a:t>
            </a:r>
            <a:r>
              <a:rPr lang="ar-SA" sz="2000" u="sng" dirty="0" err="1"/>
              <a:t>ﻋﺎﻟﻢ</a:t>
            </a:r>
            <a:r>
              <a:rPr lang="ar-SA" sz="2000" u="sng" dirty="0"/>
              <a:t> العولمة؟ </a:t>
            </a:r>
            <a:br>
              <a:rPr lang="ar-SA" sz="2000" u="sng" dirty="0"/>
            </a:br>
            <a:r>
              <a:rPr lang="ar-SA" sz="2000" u="sng" dirty="0" err="1"/>
              <a:t>ﻣﺎ</a:t>
            </a:r>
            <a:r>
              <a:rPr lang="ar-SA" sz="2000" u="sng" dirty="0"/>
              <a:t> هو </a:t>
            </a:r>
            <a:r>
              <a:rPr lang="ar-SA" sz="2000" u="sng" dirty="0" err="1"/>
              <a:t>ﺗﺄﺛﻴﺮ</a:t>
            </a:r>
            <a:r>
              <a:rPr lang="ar-SA" sz="2000" u="sng" dirty="0"/>
              <a:t> العولمة </a:t>
            </a:r>
            <a:r>
              <a:rPr lang="ar-SA" sz="2000" u="sng" dirty="0" err="1"/>
              <a:t>ﻋﻠﻰ</a:t>
            </a:r>
            <a:r>
              <a:rPr lang="ar-SA" sz="2000" u="sng" dirty="0"/>
              <a:t> دول </a:t>
            </a:r>
            <a:r>
              <a:rPr lang="ar-SA" sz="2000" u="sng" dirty="0" err="1"/>
              <a:t>اﻟﻌﺎﻟﻢ</a:t>
            </a:r>
            <a:r>
              <a:rPr lang="ar-SA" sz="2000" u="sng" dirty="0"/>
              <a:t> </a:t>
            </a:r>
            <a:r>
              <a:rPr lang="ar-SA" sz="2000" u="sng" dirty="0" err="1"/>
              <a:t>اﻗﺘﺼﺎدﻳﺎ</a:t>
            </a:r>
            <a:r>
              <a:rPr lang="ar-SA" sz="2000" u="sng" dirty="0"/>
              <a:t> ، </a:t>
            </a:r>
            <a:r>
              <a:rPr lang="ar-SA" sz="2000" u="sng" dirty="0" err="1"/>
              <a:t>ﺳﻴﺎﺳﻴﺎ</a:t>
            </a:r>
            <a:r>
              <a:rPr lang="ar-SA" sz="2000" u="sng" dirty="0"/>
              <a:t> وثقافيا؟</a:t>
            </a:r>
            <a:br>
              <a:rPr lang="ar-SA" sz="2000" u="sng" dirty="0"/>
            </a:br>
            <a:r>
              <a:rPr lang="ar-SA" sz="2000" u="sng" dirty="0"/>
              <a:t>كيف </a:t>
            </a:r>
            <a:r>
              <a:rPr lang="ar-SA" sz="2000" u="sng" dirty="0" err="1"/>
              <a:t>ﻧﺸﻌﺮ</a:t>
            </a:r>
            <a:r>
              <a:rPr lang="ar-SA" sz="2000" u="sng" dirty="0"/>
              <a:t> بالعولمة </a:t>
            </a:r>
            <a:r>
              <a:rPr lang="ar-SA" sz="2000" u="sng" dirty="0" err="1"/>
              <a:t>ﻓﻲ</a:t>
            </a:r>
            <a:r>
              <a:rPr lang="ar-SA" sz="2000" u="sng" dirty="0"/>
              <a:t> </a:t>
            </a:r>
            <a:r>
              <a:rPr lang="ar-SA" sz="2000" u="sng" dirty="0" err="1"/>
              <a:t>اﻟﺤﻴﺎة</a:t>
            </a:r>
            <a:r>
              <a:rPr lang="ar-SA" sz="2000" u="sng" dirty="0"/>
              <a:t> اليومية؟ </a:t>
            </a:r>
            <a:br>
              <a:rPr lang="ar-SA" sz="2800" dirty="0"/>
            </a:br>
            <a:endParaRPr lang="he-IL" sz="2800" dirty="0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1FF43EB2-3BF1-44F5-AAC6-0B15CECE4F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ar-SA" dirty="0"/>
          </a:p>
          <a:p>
            <a:r>
              <a:rPr lang="ar-SA" dirty="0" err="1"/>
              <a:t>ﻏﺎﻟﺒﻴﺔ</a:t>
            </a:r>
            <a:r>
              <a:rPr lang="ar-SA" dirty="0"/>
              <a:t> </a:t>
            </a:r>
            <a:r>
              <a:rPr lang="ar-SA" dirty="0" err="1"/>
              <a:t>اﻟﻨﺸﺎط</a:t>
            </a:r>
            <a:r>
              <a:rPr lang="ar-SA" dirty="0"/>
              <a:t> الاقتصادي ينتقل </a:t>
            </a:r>
            <a:r>
              <a:rPr lang="ar-SA" dirty="0" err="1"/>
              <a:t>ﺇﻟﻰ</a:t>
            </a:r>
            <a:r>
              <a:rPr lang="ar-SA" dirty="0"/>
              <a:t> شركات </a:t>
            </a:r>
            <a:r>
              <a:rPr lang="ar-SA" dirty="0" err="1"/>
              <a:t>ﻣﺘﻌﺪدة</a:t>
            </a:r>
            <a:r>
              <a:rPr lang="ar-SA" dirty="0"/>
              <a:t> </a:t>
            </a:r>
            <a:r>
              <a:rPr lang="ar-SA" dirty="0" err="1"/>
              <a:t>اﻟﺠﻨﺴﻴﺎت</a:t>
            </a:r>
            <a:r>
              <a:rPr lang="ar-SA" dirty="0"/>
              <a:t> </a:t>
            </a:r>
            <a:r>
              <a:rPr lang="ar-SA" dirty="0" err="1"/>
              <a:t>ﻓﻲ</a:t>
            </a:r>
            <a:r>
              <a:rPr lang="ar-SA" dirty="0"/>
              <a:t> </a:t>
            </a:r>
            <a:r>
              <a:rPr lang="ar-SA" dirty="0" err="1"/>
              <a:t>ﻋﺎﻟﻢ</a:t>
            </a:r>
            <a:r>
              <a:rPr lang="ar-SA" dirty="0"/>
              <a:t> العولمة </a:t>
            </a:r>
            <a:r>
              <a:rPr lang="ar-SA" dirty="0" err="1"/>
              <a:t>وﺗﻨﻔﺬ</a:t>
            </a:r>
            <a:r>
              <a:rPr lang="ar-SA" dirty="0"/>
              <a:t> </a:t>
            </a:r>
            <a:r>
              <a:rPr lang="ar-SA" dirty="0" err="1"/>
              <a:t>اﻟﻨﺸﺎﻃﺎت</a:t>
            </a:r>
            <a:r>
              <a:rPr lang="ar-SA" dirty="0"/>
              <a:t> الاقتصادية </a:t>
            </a:r>
            <a:r>
              <a:rPr lang="ar-SA" dirty="0" err="1"/>
              <a:t>ﺑﺮﻋﺎﻳﺔ</a:t>
            </a:r>
            <a:r>
              <a:rPr lang="ar-SA" dirty="0"/>
              <a:t> شركات </a:t>
            </a:r>
            <a:r>
              <a:rPr lang="ar-SA" dirty="0" err="1"/>
              <a:t>ﻣﺘﻌﺪدة</a:t>
            </a:r>
            <a:r>
              <a:rPr lang="ar-SA" dirty="0"/>
              <a:t> </a:t>
            </a:r>
            <a:r>
              <a:rPr lang="ar-SA" dirty="0" err="1"/>
              <a:t>اﻟﺠﻨﺴﻴﺎت</a:t>
            </a:r>
            <a:r>
              <a:rPr lang="ar-SA" dirty="0"/>
              <a:t> </a:t>
            </a:r>
            <a:r>
              <a:rPr lang="ar-SA" dirty="0" err="1"/>
              <a:t>وﻟﻴﺲ</a:t>
            </a:r>
            <a:r>
              <a:rPr lang="ar-SA" dirty="0"/>
              <a:t> </a:t>
            </a:r>
            <a:r>
              <a:rPr lang="ar-SA" dirty="0" err="1"/>
              <a:t>ﺑﺮﻋﺎﻳﺔ</a:t>
            </a:r>
            <a:r>
              <a:rPr lang="ar-SA" dirty="0"/>
              <a:t> </a:t>
            </a:r>
            <a:r>
              <a:rPr lang="ar-SA" dirty="0" err="1"/>
              <a:t>ﺍﻟﺪﻭﻝ</a:t>
            </a:r>
            <a:r>
              <a:rPr lang="ar-SA" dirty="0"/>
              <a:t> .</a:t>
            </a:r>
          </a:p>
          <a:p>
            <a:endParaRPr lang="ar-SA" dirty="0"/>
          </a:p>
          <a:p>
            <a:r>
              <a:rPr lang="ar-SA" dirty="0"/>
              <a:t> لا </a:t>
            </a:r>
            <a:r>
              <a:rPr lang="ar-SA" dirty="0" err="1"/>
              <a:t>ﺗﻠﺘﺰم</a:t>
            </a:r>
            <a:r>
              <a:rPr lang="ar-SA" dirty="0"/>
              <a:t> الشركات </a:t>
            </a:r>
            <a:r>
              <a:rPr lang="ar-SA" dirty="0" err="1"/>
              <a:t>اﻟﻤﺘﻌﺪدة</a:t>
            </a:r>
            <a:r>
              <a:rPr lang="ar-SA" dirty="0"/>
              <a:t> </a:t>
            </a:r>
            <a:r>
              <a:rPr lang="ar-SA" dirty="0" err="1"/>
              <a:t>اﻟﺠﻨﺴﻴﺎت</a:t>
            </a:r>
            <a:r>
              <a:rPr lang="ar-SA" dirty="0"/>
              <a:t> </a:t>
            </a:r>
            <a:r>
              <a:rPr lang="ar-SA" dirty="0" err="1"/>
              <a:t>ﺑﺄي</a:t>
            </a:r>
            <a:r>
              <a:rPr lang="ar-SA" dirty="0"/>
              <a:t> </a:t>
            </a:r>
            <a:r>
              <a:rPr lang="ar-SA" dirty="0" err="1"/>
              <a:t>ﺍﻟﺘﺰﺍﻡ</a:t>
            </a:r>
            <a:r>
              <a:rPr lang="ar-SA" dirty="0"/>
              <a:t> </a:t>
            </a:r>
            <a:r>
              <a:rPr lang="ar-SA" dirty="0" err="1"/>
              <a:t>ﻧﺤﻮ</a:t>
            </a:r>
            <a:r>
              <a:rPr lang="ar-SA" dirty="0"/>
              <a:t> هذه </a:t>
            </a:r>
            <a:r>
              <a:rPr lang="ar-SA" dirty="0" err="1"/>
              <a:t>ﺍﻟﺪﻭﻟﺔ</a:t>
            </a:r>
            <a:r>
              <a:rPr lang="ar-SA" dirty="0"/>
              <a:t> </a:t>
            </a:r>
            <a:r>
              <a:rPr lang="ar-SA" dirty="0" err="1"/>
              <a:t>ﺃﻭ</a:t>
            </a:r>
            <a:r>
              <a:rPr lang="ar-SA" dirty="0"/>
              <a:t> </a:t>
            </a:r>
            <a:r>
              <a:rPr lang="ar-SA" dirty="0" err="1"/>
              <a:t>ﺗﻠﻚ</a:t>
            </a:r>
            <a:r>
              <a:rPr lang="ar-SA" dirty="0"/>
              <a:t>  </a:t>
            </a:r>
            <a:r>
              <a:rPr lang="ar-SA" dirty="0" err="1"/>
              <a:t>ﻓﻬﻲ</a:t>
            </a:r>
            <a:r>
              <a:rPr lang="ar-SA" dirty="0"/>
              <a:t> </a:t>
            </a:r>
            <a:r>
              <a:rPr lang="ar-SA" dirty="0" err="1"/>
              <a:t>ﺗﺨﺘﺎر</a:t>
            </a:r>
            <a:r>
              <a:rPr lang="ar-SA" dirty="0"/>
              <a:t> </a:t>
            </a:r>
            <a:r>
              <a:rPr lang="ar-SA" dirty="0" err="1"/>
              <a:t>اﻟﻤﻜﺎن</a:t>
            </a:r>
            <a:r>
              <a:rPr lang="ar-SA" dirty="0"/>
              <a:t> </a:t>
            </a:r>
            <a:r>
              <a:rPr lang="ar-SA" dirty="0" err="1"/>
              <a:t>ﻓﻲ</a:t>
            </a:r>
            <a:r>
              <a:rPr lang="ar-SA" dirty="0"/>
              <a:t> </a:t>
            </a:r>
            <a:r>
              <a:rPr lang="ar-SA" dirty="0" err="1"/>
              <a:t>اﻟﻌﺎﻟﻢ</a:t>
            </a:r>
            <a:r>
              <a:rPr lang="ar-SA" dirty="0"/>
              <a:t> </a:t>
            </a:r>
            <a:r>
              <a:rPr lang="ar-SA" dirty="0" err="1"/>
              <a:t>ﺍﻟﺬﻱ</a:t>
            </a:r>
            <a:r>
              <a:rPr lang="ar-SA" dirty="0"/>
              <a:t> </a:t>
            </a:r>
            <a:r>
              <a:rPr lang="ar-SA" dirty="0" err="1"/>
              <a:t>ﺗﻘﻴﻢ</a:t>
            </a:r>
            <a:r>
              <a:rPr lang="ar-SA" dirty="0"/>
              <a:t> </a:t>
            </a:r>
            <a:r>
              <a:rPr lang="ar-SA" dirty="0" err="1"/>
              <a:t>ﻓﻴﻪ</a:t>
            </a:r>
            <a:r>
              <a:rPr lang="ar-SA" dirty="0"/>
              <a:t> مصانعها </a:t>
            </a:r>
            <a:r>
              <a:rPr lang="ar-SA" dirty="0" err="1"/>
              <a:t>وﻣﺆﺳﺴﺎﺗﻬﺎ</a:t>
            </a:r>
            <a:r>
              <a:rPr lang="ar-SA" dirty="0"/>
              <a:t> </a:t>
            </a:r>
            <a:r>
              <a:rPr lang="ar-SA" dirty="0" err="1"/>
              <a:t>وﻓﻖ</a:t>
            </a:r>
            <a:r>
              <a:rPr lang="ar-SA" dirty="0"/>
              <a:t> </a:t>
            </a:r>
            <a:r>
              <a:rPr lang="ar-SA" dirty="0" err="1"/>
              <a:t>اﻋﺘﺒﺎرات</a:t>
            </a:r>
            <a:r>
              <a:rPr lang="ar-SA" dirty="0"/>
              <a:t> الجدوى الاقتصادية ، </a:t>
            </a:r>
            <a:r>
              <a:rPr lang="ar-SA" dirty="0" err="1"/>
              <a:t>ﺃﻱ</a:t>
            </a:r>
            <a:r>
              <a:rPr lang="ar-SA" dirty="0"/>
              <a:t> </a:t>
            </a:r>
            <a:r>
              <a:rPr lang="ar-SA" dirty="0" err="1"/>
              <a:t>ﺑﺤﺴﺐ</a:t>
            </a:r>
            <a:r>
              <a:rPr lang="ar-SA" dirty="0"/>
              <a:t> </a:t>
            </a:r>
            <a:r>
              <a:rPr lang="ar-SA" dirty="0" err="1"/>
              <a:t>ﺣﺠﻢ</a:t>
            </a:r>
            <a:r>
              <a:rPr lang="ar-SA" dirty="0"/>
              <a:t> الأرباح </a:t>
            </a:r>
            <a:r>
              <a:rPr lang="ar-SA" dirty="0" err="1"/>
              <a:t>ﺍﻟﺘﻲ</a:t>
            </a:r>
            <a:r>
              <a:rPr lang="ar-SA" dirty="0"/>
              <a:t> </a:t>
            </a:r>
            <a:r>
              <a:rPr lang="ar-SA" dirty="0" err="1"/>
              <a:t>ﻳﻤﻜﻨﻬﺎ</a:t>
            </a:r>
            <a:r>
              <a:rPr lang="ar-SA" dirty="0"/>
              <a:t> </a:t>
            </a:r>
            <a:r>
              <a:rPr lang="ar-SA" dirty="0" err="1"/>
              <a:t>ﺗﺤﻘﻴﻘﻬﺎ</a:t>
            </a:r>
            <a:r>
              <a:rPr lang="ar-SA" dirty="0"/>
              <a:t> . </a:t>
            </a:r>
            <a:br>
              <a:rPr lang="ar-SA" dirty="0"/>
            </a:b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4982996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62BE8F05-85CA-4F08-8876-7A1BAC44A5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ar-SA" sz="2700" b="1" u="sng" dirty="0"/>
              <a:t>شركة </a:t>
            </a:r>
            <a:r>
              <a:rPr lang="ar-SA" sz="2700" b="1" u="sng" dirty="0" err="1"/>
              <a:t>طيفع</a:t>
            </a:r>
            <a:r>
              <a:rPr lang="ar-SA" sz="2700" b="1" u="sng" dirty="0"/>
              <a:t> شركة </a:t>
            </a:r>
            <a:r>
              <a:rPr lang="ar-SA" sz="2700" b="1" u="sng" dirty="0" err="1"/>
              <a:t>إﺳﺮاﺋﻴﻠﻴﺔ</a:t>
            </a:r>
            <a:r>
              <a:rPr lang="ar-SA" sz="2700" b="1" u="sng" dirty="0"/>
              <a:t> </a:t>
            </a:r>
            <a:r>
              <a:rPr lang="ar-SA" sz="2700" b="1" u="sng" dirty="0" err="1"/>
              <a:t>ﻣﺘﻌﺪدة</a:t>
            </a:r>
            <a:r>
              <a:rPr lang="ar-SA" sz="2700" b="1" u="sng" dirty="0"/>
              <a:t> </a:t>
            </a:r>
            <a:r>
              <a:rPr lang="ar-SA" sz="2700" b="1" u="sng" dirty="0" err="1"/>
              <a:t>اﻟﺠﻨﺴﻴﺎت</a:t>
            </a:r>
            <a:r>
              <a:rPr lang="ar-SA" dirty="0"/>
              <a:t> </a:t>
            </a:r>
            <a:r>
              <a:rPr lang="ar-SA" sz="2700" dirty="0"/>
              <a:t>:</a:t>
            </a:r>
            <a:br>
              <a:rPr lang="ar-SA" dirty="0"/>
            </a:br>
            <a:endParaRPr lang="he-IL" dirty="0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659EB994-0F9D-470C-A2F3-F3AA83D031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488223"/>
            <a:ext cx="9601196" cy="3982915"/>
          </a:xfrm>
        </p:spPr>
        <p:txBody>
          <a:bodyPr>
            <a:normAutofit fontScale="92500" lnSpcReduction="20000"/>
          </a:bodyPr>
          <a:lstStyle/>
          <a:p>
            <a:r>
              <a:rPr lang="ar-SA" u="sng" dirty="0" err="1"/>
              <a:t>ﺗﻌﺪ</a:t>
            </a:r>
            <a:r>
              <a:rPr lang="ar-SA" u="sng" dirty="0"/>
              <a:t> </a:t>
            </a:r>
            <a:r>
              <a:rPr lang="ar-SA" u="sng" dirty="0" err="1"/>
              <a:t>ﻣﻦ</a:t>
            </a:r>
            <a:r>
              <a:rPr lang="ar-SA" u="sng" dirty="0"/>
              <a:t> </a:t>
            </a:r>
            <a:r>
              <a:rPr lang="ar-SA" u="sng" dirty="0" err="1"/>
              <a:t>ﺑﻴﻦ</a:t>
            </a:r>
            <a:r>
              <a:rPr lang="ar-SA" u="sng" dirty="0"/>
              <a:t> </a:t>
            </a:r>
            <a:r>
              <a:rPr lang="ar-SA" u="sng" dirty="0" err="1"/>
              <a:t>أﺑﺮز</a:t>
            </a:r>
            <a:r>
              <a:rPr lang="ar-SA" u="sng" dirty="0"/>
              <a:t> 10 شركات لإنتاج الأدوية </a:t>
            </a:r>
            <a:r>
              <a:rPr lang="ar-SA" u="sng" dirty="0" err="1"/>
              <a:t>ﻓﻲ</a:t>
            </a:r>
            <a:r>
              <a:rPr lang="ar-SA" u="sng" dirty="0"/>
              <a:t> </a:t>
            </a:r>
            <a:r>
              <a:rPr lang="ar-SA" u="sng" dirty="0" err="1"/>
              <a:t>اﻟﻌﺎﻟﻢ</a:t>
            </a:r>
            <a:r>
              <a:rPr lang="ar-SA" u="sng" dirty="0"/>
              <a:t> ، وهي تعتبر شركة </a:t>
            </a:r>
            <a:r>
              <a:rPr lang="ar-SA" u="sng" dirty="0" err="1"/>
              <a:t>إﺳﺮاﺋﻴﻠﻴﺔ</a:t>
            </a:r>
            <a:r>
              <a:rPr lang="ar-SA" u="sng" dirty="0"/>
              <a:t> </a:t>
            </a:r>
            <a:r>
              <a:rPr lang="ar-SA" u="sng" dirty="0" err="1"/>
              <a:t>ﻣﺘﻌﺪدة</a:t>
            </a:r>
            <a:r>
              <a:rPr lang="ar-SA" u="sng" dirty="0"/>
              <a:t> </a:t>
            </a:r>
            <a:r>
              <a:rPr lang="ar-SA" u="sng" dirty="0" err="1"/>
              <a:t>اﻟﺠﻨﺴﻴﺎت</a:t>
            </a:r>
            <a:r>
              <a:rPr lang="ar-SA" u="sng" dirty="0"/>
              <a:t> </a:t>
            </a:r>
            <a:r>
              <a:rPr lang="ar-SA" u="sng" dirty="0" err="1"/>
              <a:t>وﻣﻘﺮ</a:t>
            </a:r>
            <a:r>
              <a:rPr lang="ar-SA" u="sng" dirty="0"/>
              <a:t> </a:t>
            </a:r>
            <a:r>
              <a:rPr lang="ar-SA" u="sng" dirty="0" err="1"/>
              <a:t>إدارﺗﻬﺎ</a:t>
            </a:r>
            <a:r>
              <a:rPr lang="ar-SA" u="sng" dirty="0"/>
              <a:t> </a:t>
            </a:r>
            <a:r>
              <a:rPr lang="ar-SA" u="sng" dirty="0" err="1"/>
              <a:t>اﻟﺮﺋﻴﺴﻴﺔ</a:t>
            </a:r>
            <a:r>
              <a:rPr lang="ar-SA" u="sng" dirty="0"/>
              <a:t> </a:t>
            </a:r>
            <a:r>
              <a:rPr lang="ar-SA" u="sng" dirty="0" err="1"/>
              <a:t>ﻓﻲ</a:t>
            </a:r>
            <a:r>
              <a:rPr lang="ar-SA" u="sng" dirty="0"/>
              <a:t> </a:t>
            </a:r>
            <a:r>
              <a:rPr lang="ar-SA" u="sng" dirty="0" err="1"/>
              <a:t>ﺇﺳﺮﺍﺋﻴﻞ</a:t>
            </a:r>
            <a:r>
              <a:rPr lang="ar-SA" u="sng" dirty="0"/>
              <a:t> ولكن </a:t>
            </a:r>
            <a:r>
              <a:rPr lang="ar-SA" u="sng" dirty="0" err="1"/>
              <a:t>ﻧﺸﺎﻃﻬﺎ</a:t>
            </a:r>
            <a:r>
              <a:rPr lang="ar-SA" u="sng" dirty="0"/>
              <a:t> يجري </a:t>
            </a:r>
            <a:r>
              <a:rPr lang="ar-SA" u="sng" dirty="0" err="1"/>
              <a:t>ﻓﻲ</a:t>
            </a:r>
            <a:r>
              <a:rPr lang="ar-SA" u="sng" dirty="0"/>
              <a:t> 60 </a:t>
            </a:r>
            <a:r>
              <a:rPr lang="ar-SA" u="sng" dirty="0" err="1"/>
              <a:t>ﺩﻭﻟﺔ</a:t>
            </a:r>
            <a:r>
              <a:rPr lang="ar-SA" u="sng" dirty="0"/>
              <a:t> ويتواجد </a:t>
            </a:r>
            <a:r>
              <a:rPr lang="ar-SA" u="sng" dirty="0" err="1"/>
              <a:t>ﻓﻴﻬﺎ</a:t>
            </a:r>
            <a:r>
              <a:rPr lang="ar-SA" u="sng" dirty="0"/>
              <a:t> </a:t>
            </a:r>
            <a:r>
              <a:rPr lang="ar-SA" u="sng" dirty="0" err="1"/>
              <a:t>ﻣﺼﺎﻧﻊ</a:t>
            </a:r>
            <a:r>
              <a:rPr lang="ar-SA" u="sng" dirty="0"/>
              <a:t> الإنتاج ، مراكز </a:t>
            </a:r>
            <a:r>
              <a:rPr lang="ar-SA" u="sng" dirty="0" err="1"/>
              <a:t>اﻟﺒﺤﺚ</a:t>
            </a:r>
            <a:r>
              <a:rPr lang="ar-SA" u="sng" dirty="0"/>
              <a:t> </a:t>
            </a:r>
            <a:r>
              <a:rPr lang="ar-SA" u="sng" dirty="0" err="1"/>
              <a:t>واﻟﺘﻄﻮﻳﺮ</a:t>
            </a:r>
            <a:r>
              <a:rPr lang="ar-SA" u="sng" dirty="0"/>
              <a:t> ، التسويق والتفعيل . </a:t>
            </a:r>
          </a:p>
          <a:p>
            <a:r>
              <a:rPr lang="ar-SA" dirty="0"/>
              <a:t> </a:t>
            </a:r>
            <a:r>
              <a:rPr lang="ar-SA" u="sng" dirty="0" err="1"/>
              <a:t>ﺗﺸﻐﻞ</a:t>
            </a:r>
            <a:r>
              <a:rPr lang="ar-SA" u="sng" dirty="0"/>
              <a:t> الشركة </a:t>
            </a:r>
            <a:r>
              <a:rPr lang="ar-SA" u="sng" dirty="0" err="1"/>
              <a:t>ﻓﻲ</a:t>
            </a:r>
            <a:r>
              <a:rPr lang="ar-SA" u="sng" dirty="0"/>
              <a:t> </a:t>
            </a:r>
            <a:r>
              <a:rPr lang="ar-SA" u="sng" dirty="0" err="1"/>
              <a:t>اﻟﻮﻗﺖ</a:t>
            </a:r>
            <a:r>
              <a:rPr lang="ar-SA" u="sng" dirty="0"/>
              <a:t> الراهن أكثر </a:t>
            </a:r>
            <a:r>
              <a:rPr lang="ar-SA" u="sng" dirty="0" err="1"/>
              <a:t>ﻣﻦ</a:t>
            </a:r>
            <a:r>
              <a:rPr lang="ar-SA" u="sng" dirty="0"/>
              <a:t>  46000 </a:t>
            </a:r>
            <a:r>
              <a:rPr lang="ar-SA" u="sng" dirty="0" err="1"/>
              <a:t>ﻣﻮﻇﻒ</a:t>
            </a:r>
            <a:r>
              <a:rPr lang="ar-SA" u="sng" dirty="0"/>
              <a:t> </a:t>
            </a:r>
            <a:r>
              <a:rPr lang="ar-SA" u="sng" dirty="0" err="1"/>
              <a:t>ﻓﻲ</a:t>
            </a:r>
            <a:r>
              <a:rPr lang="ar-SA" u="sng" dirty="0"/>
              <a:t> </a:t>
            </a:r>
            <a:r>
              <a:rPr lang="ar-SA" u="sng" dirty="0" err="1"/>
              <a:t>ﺟﻤﻴﻊ</a:t>
            </a:r>
            <a:r>
              <a:rPr lang="ar-SA" u="sng" dirty="0"/>
              <a:t> </a:t>
            </a:r>
            <a:r>
              <a:rPr lang="ar-SA" u="sng" dirty="0" err="1"/>
              <a:t>أﻧﺤﺎء</a:t>
            </a:r>
            <a:r>
              <a:rPr lang="ar-SA" u="sng" dirty="0"/>
              <a:t> </a:t>
            </a:r>
            <a:r>
              <a:rPr lang="ar-SA" u="sng" dirty="0" err="1"/>
              <a:t>اﻟﻌﺎﻟﻢ</a:t>
            </a:r>
            <a:r>
              <a:rPr lang="ar-SA" u="sng" dirty="0"/>
              <a:t>، وتنتج 70 مليار قرص وكبسولة </a:t>
            </a:r>
            <a:r>
              <a:rPr lang="ar-SA" u="sng" dirty="0" err="1"/>
              <a:t>ﺳﻨﻮﻳﺎ</a:t>
            </a:r>
            <a:r>
              <a:rPr lang="ar-SA" u="sng" dirty="0"/>
              <a:t> .</a:t>
            </a:r>
          </a:p>
          <a:p>
            <a:r>
              <a:rPr lang="ar-SA" u="sng" dirty="0"/>
              <a:t> </a:t>
            </a:r>
            <a:r>
              <a:rPr lang="ar-SA" u="sng" dirty="0" err="1"/>
              <a:t>ﻓﻲ</a:t>
            </a:r>
            <a:r>
              <a:rPr lang="ar-SA" u="sng" dirty="0"/>
              <a:t> </a:t>
            </a:r>
            <a:r>
              <a:rPr lang="ar-SA" u="sng" dirty="0" err="1"/>
              <a:t>ﺳﻨﺔ</a:t>
            </a:r>
            <a:r>
              <a:rPr lang="ar-SA" u="sng" dirty="0"/>
              <a:t> 2012 فاق </a:t>
            </a:r>
            <a:r>
              <a:rPr lang="ar-SA" u="sng" dirty="0" err="1"/>
              <a:t>دﺧﻞ</a:t>
            </a:r>
            <a:r>
              <a:rPr lang="ar-SA" u="sng" dirty="0"/>
              <a:t> الشركة </a:t>
            </a:r>
            <a:r>
              <a:rPr lang="ar-SA" u="sng" dirty="0" err="1"/>
              <a:t>اﻟ</a:t>
            </a:r>
            <a:r>
              <a:rPr lang="ar-SA" u="sng" dirty="0"/>
              <a:t>ـ 20 .3 مليار دولار أمريكي .</a:t>
            </a:r>
          </a:p>
          <a:p>
            <a:r>
              <a:rPr lang="ar-SA" u="sng" dirty="0"/>
              <a:t> تمتلك شركة </a:t>
            </a:r>
            <a:r>
              <a:rPr lang="ar-SA" u="sng" dirty="0" err="1"/>
              <a:t>طيفع</a:t>
            </a:r>
            <a:r>
              <a:rPr lang="ar-SA" u="sng" dirty="0"/>
              <a:t> 12 </a:t>
            </a:r>
            <a:r>
              <a:rPr lang="ar-SA" u="sng" dirty="0" err="1"/>
              <a:t>ﻣﻮﻗﻊ</a:t>
            </a:r>
            <a:r>
              <a:rPr lang="ar-SA" u="sng" dirty="0"/>
              <a:t> </a:t>
            </a:r>
            <a:r>
              <a:rPr lang="ar-SA" u="sng" dirty="0" err="1"/>
              <a:t>إﻧﺘﺎج</a:t>
            </a:r>
            <a:r>
              <a:rPr lang="ar-SA" u="sng" dirty="0"/>
              <a:t> </a:t>
            </a:r>
            <a:r>
              <a:rPr lang="ar-SA" u="sng" dirty="0" err="1"/>
              <a:t>ﻓﻲ</a:t>
            </a:r>
            <a:r>
              <a:rPr lang="ar-SA" u="sng" dirty="0"/>
              <a:t> </a:t>
            </a:r>
            <a:r>
              <a:rPr lang="ar-SA" u="sng" dirty="0" err="1"/>
              <a:t>ﺇﺳﺮﺍﺋﻴﻞ</a:t>
            </a:r>
            <a:r>
              <a:rPr lang="ar-SA" u="sng" dirty="0"/>
              <a:t>.</a:t>
            </a:r>
          </a:p>
          <a:p>
            <a:r>
              <a:rPr lang="ar-SA" u="sng" dirty="0"/>
              <a:t> 30 % </a:t>
            </a:r>
            <a:r>
              <a:rPr lang="ar-SA" u="sng" dirty="0" err="1"/>
              <a:t>ﻣﻦ</a:t>
            </a:r>
            <a:r>
              <a:rPr lang="ar-SA" u="sng" dirty="0"/>
              <a:t> الإنتاج </a:t>
            </a:r>
            <a:r>
              <a:rPr lang="ar-SA" u="sng" dirty="0" err="1"/>
              <a:t>اﻟﻌﺎﻟﻤﻲ</a:t>
            </a:r>
            <a:r>
              <a:rPr lang="ar-SA" u="sng" dirty="0"/>
              <a:t> للشركة </a:t>
            </a:r>
            <a:r>
              <a:rPr lang="ar-SA" u="sng" dirty="0" err="1"/>
              <a:t>ﻳﺘﻢ</a:t>
            </a:r>
            <a:r>
              <a:rPr lang="ar-SA" u="sng" dirty="0"/>
              <a:t> إنتاجه </a:t>
            </a:r>
            <a:r>
              <a:rPr lang="ar-SA" u="sng" dirty="0" err="1"/>
              <a:t>ﻓﻲ</a:t>
            </a:r>
            <a:r>
              <a:rPr lang="ar-SA" u="sng" dirty="0"/>
              <a:t> </a:t>
            </a:r>
            <a:r>
              <a:rPr lang="ar-SA" u="sng" dirty="0" err="1"/>
              <a:t>ﺇﺳﺮﺍﺋﻴﻞ</a:t>
            </a:r>
            <a:r>
              <a:rPr lang="ar-SA" u="sng" dirty="0"/>
              <a:t> . </a:t>
            </a:r>
          </a:p>
          <a:p>
            <a:r>
              <a:rPr lang="ar-SA" u="sng" dirty="0" err="1"/>
              <a:t>ﻣﻘﺮ</a:t>
            </a:r>
            <a:r>
              <a:rPr lang="ar-SA" u="sng" dirty="0"/>
              <a:t> إدارة الشركة </a:t>
            </a:r>
            <a:r>
              <a:rPr lang="ar-SA" u="sng" dirty="0" err="1"/>
              <a:t>ﻓﻲ</a:t>
            </a:r>
            <a:r>
              <a:rPr lang="ar-SA" u="sng" dirty="0"/>
              <a:t> </a:t>
            </a:r>
            <a:r>
              <a:rPr lang="ar-SA" u="sng" dirty="0" err="1"/>
              <a:t>ﻣﺪﻳﻨﺔ</a:t>
            </a:r>
            <a:r>
              <a:rPr lang="ar-SA" u="sng" dirty="0"/>
              <a:t> </a:t>
            </a:r>
            <a:r>
              <a:rPr lang="ar-SA" u="sng" dirty="0" err="1"/>
              <a:t>بيتح</a:t>
            </a:r>
            <a:r>
              <a:rPr lang="ar-SA" u="sng" dirty="0"/>
              <a:t> تكفا </a:t>
            </a:r>
          </a:p>
          <a:p>
            <a:r>
              <a:rPr lang="ar-SA" u="sng" dirty="0" err="1"/>
              <a:t>ﺗﻢ</a:t>
            </a:r>
            <a:r>
              <a:rPr lang="ar-SA" u="sng" dirty="0"/>
              <a:t> </a:t>
            </a:r>
            <a:r>
              <a:rPr lang="ar-SA" u="sng" dirty="0" err="1"/>
              <a:t>ﺗﺄﺳﻴﺲ</a:t>
            </a:r>
            <a:r>
              <a:rPr lang="ar-SA" u="sng" dirty="0"/>
              <a:t> الشركة </a:t>
            </a:r>
            <a:r>
              <a:rPr lang="ar-SA" u="sng" dirty="0" err="1"/>
              <a:t>ﻓﻲ</a:t>
            </a:r>
            <a:r>
              <a:rPr lang="ar-SA" u="sng" dirty="0"/>
              <a:t> </a:t>
            </a:r>
            <a:r>
              <a:rPr lang="ar-SA" u="sng" dirty="0" err="1"/>
              <a:t>اﻟﻘﺪس</a:t>
            </a:r>
            <a:r>
              <a:rPr lang="ar-SA" u="sng" dirty="0"/>
              <a:t> </a:t>
            </a:r>
            <a:r>
              <a:rPr lang="ar-SA" u="sng" dirty="0" err="1"/>
              <a:t>ﺳﻨﺔ</a:t>
            </a:r>
            <a:r>
              <a:rPr lang="ar-SA" u="sng" dirty="0"/>
              <a:t> 1901 .</a:t>
            </a:r>
            <a:br>
              <a:rPr lang="ar-SA" dirty="0"/>
            </a:b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825324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517DB6B3-F522-44F6-B67A-5023781909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66BF675C-E5F0-4E08-B201-6568CD98A0B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608" y="817685"/>
            <a:ext cx="10432952" cy="5213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3228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83003151-4DB2-46BD-8267-5F066B6ECF9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4939" y="742071"/>
            <a:ext cx="7025054" cy="5456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47716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58F89915-E8A9-4890-8203-A62398D613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63108" y="1802421"/>
            <a:ext cx="4756639" cy="606671"/>
          </a:xfrm>
        </p:spPr>
        <p:txBody>
          <a:bodyPr/>
          <a:lstStyle/>
          <a:p>
            <a:r>
              <a:rPr lang="ar-SA" sz="4000" b="1" u="sng" dirty="0"/>
              <a:t>العالم كقرية كونية </a:t>
            </a:r>
            <a:endParaRPr lang="he-IL" sz="4000" b="1" u="sng" dirty="0"/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C457D79A-AD72-4A05-BEDE-E31341157B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89334" y="2739122"/>
            <a:ext cx="7104185" cy="4409024"/>
          </a:xfrm>
        </p:spPr>
        <p:txBody>
          <a:bodyPr>
            <a:normAutofit fontScale="62500" lnSpcReduction="20000"/>
          </a:bodyPr>
          <a:lstStyle/>
          <a:p>
            <a:pPr marL="571500" indent="-571500" algn="r">
              <a:buFont typeface="Arial" panose="020B0604020202020204" pitchFamily="34" charset="0"/>
              <a:buChar char="•"/>
            </a:pPr>
            <a:r>
              <a:rPr lang="ar-SA" sz="4000" u="sng" dirty="0" err="1"/>
              <a:t>ﻣﺼﻄﻠﺢ</a:t>
            </a:r>
            <a:r>
              <a:rPr lang="ar-SA" sz="4000" u="sng" dirty="0"/>
              <a:t> يصف </a:t>
            </a:r>
            <a:r>
              <a:rPr lang="ar-SA" sz="4000" u="sng" dirty="0" err="1"/>
              <a:t>ﺣﻘﻴﻘﺔ</a:t>
            </a:r>
            <a:r>
              <a:rPr lang="ar-SA" sz="4000" u="sng" dirty="0"/>
              <a:t> </a:t>
            </a:r>
            <a:r>
              <a:rPr lang="ar-SA" sz="4000" u="sng" dirty="0" err="1"/>
              <a:t>ﺗﺤﻮل</a:t>
            </a:r>
            <a:r>
              <a:rPr lang="ar-SA" sz="4000" u="sng" dirty="0"/>
              <a:t> </a:t>
            </a:r>
            <a:r>
              <a:rPr lang="ar-SA" sz="4000" u="sng" dirty="0" err="1"/>
              <a:t>اﻟﻌﺎﻟﻢ</a:t>
            </a:r>
            <a:r>
              <a:rPr lang="ar-SA" sz="4000" u="sng" dirty="0"/>
              <a:t> </a:t>
            </a:r>
            <a:r>
              <a:rPr lang="ar-SA" sz="4000" u="sng" dirty="0" err="1"/>
              <a:t>ﺇﻟﻰ</a:t>
            </a:r>
            <a:r>
              <a:rPr lang="ar-SA" sz="4000" u="sng" dirty="0"/>
              <a:t> </a:t>
            </a:r>
            <a:r>
              <a:rPr lang="ar-SA" sz="4000" u="sng" dirty="0" err="1"/>
              <a:t>ﻣﺎ</a:t>
            </a:r>
            <a:r>
              <a:rPr lang="ar-SA" sz="4000" u="sng" dirty="0"/>
              <a:t> </a:t>
            </a:r>
            <a:r>
              <a:rPr lang="ar-SA" sz="4000" u="sng" dirty="0" err="1"/>
              <a:t>ﻳﺸﺒﻪ</a:t>
            </a:r>
            <a:r>
              <a:rPr lang="ar-SA" sz="4000" u="sng" dirty="0"/>
              <a:t> </a:t>
            </a:r>
            <a:r>
              <a:rPr lang="ar-SA" sz="4000" u="sng" dirty="0" err="1"/>
              <a:t>ﺑﻠﺪة</a:t>
            </a:r>
            <a:r>
              <a:rPr lang="ar-SA" sz="4000" u="sng" dirty="0"/>
              <a:t> </a:t>
            </a:r>
            <a:r>
              <a:rPr lang="ar-SA" sz="4000" u="sng" dirty="0" err="1"/>
              <a:t>واﺣﺪة</a:t>
            </a:r>
            <a:r>
              <a:rPr lang="ar-SA" sz="4000" u="sng" dirty="0"/>
              <a:t> ، </a:t>
            </a:r>
            <a:r>
              <a:rPr lang="ar-SA" sz="4000" u="sng" dirty="0" err="1"/>
              <a:t>ﻳﺸﻜﻞ</a:t>
            </a:r>
            <a:r>
              <a:rPr lang="ar-SA" sz="4000" u="sng" dirty="0"/>
              <a:t> </a:t>
            </a:r>
            <a:r>
              <a:rPr lang="ar-SA" sz="4000" u="sng" dirty="0" err="1"/>
              <a:t>ﺳﻜﺎﻧﻬﺎ</a:t>
            </a:r>
            <a:r>
              <a:rPr lang="ar-SA" sz="4000" u="sng" dirty="0"/>
              <a:t> </a:t>
            </a:r>
            <a:r>
              <a:rPr lang="ar-SA" sz="4000" u="sng" dirty="0" err="1"/>
              <a:t>ﻣﺠﺘﻤﻌﺎ</a:t>
            </a:r>
            <a:r>
              <a:rPr lang="ar-SA" sz="4000" u="sng" dirty="0"/>
              <a:t> محليا </a:t>
            </a:r>
            <a:r>
              <a:rPr lang="ar-SA" sz="4000" u="sng" dirty="0" err="1"/>
              <a:t>واﺣﺪا</a:t>
            </a:r>
            <a:r>
              <a:rPr lang="ar-SA" sz="4000" u="sng" dirty="0"/>
              <a:t> وكبير .</a:t>
            </a:r>
            <a:r>
              <a:rPr lang="ar-SA" sz="4000" dirty="0"/>
              <a:t> </a:t>
            </a:r>
          </a:p>
          <a:p>
            <a:pPr marL="571500" indent="-571500" algn="r">
              <a:buFont typeface="Arial" panose="020B0604020202020204" pitchFamily="34" charset="0"/>
              <a:buChar char="•"/>
            </a:pPr>
            <a:r>
              <a:rPr lang="ar-SA" sz="4000" u="sng" dirty="0"/>
              <a:t>ﻋﻨﺪﻣﺎ نفكر بالقرية </a:t>
            </a:r>
            <a:r>
              <a:rPr lang="ar-SA" sz="4000" u="sng" dirty="0" err="1"/>
              <a:t>ﻧﻘﺼﺪ</a:t>
            </a:r>
            <a:r>
              <a:rPr lang="ar-SA" sz="4000" u="sng" dirty="0"/>
              <a:t> </a:t>
            </a:r>
            <a:r>
              <a:rPr lang="ar-SA" sz="4000" u="sng" dirty="0" err="1"/>
              <a:t>ﺑﻠﺪة</a:t>
            </a:r>
            <a:r>
              <a:rPr lang="ar-SA" sz="4000" u="sng" dirty="0"/>
              <a:t> </a:t>
            </a:r>
            <a:r>
              <a:rPr lang="ar-SA" sz="4000" u="sng" dirty="0" err="1"/>
              <a:t>ﺻﻐﻴﺮة</a:t>
            </a:r>
            <a:r>
              <a:rPr lang="ar-SA" sz="4000" u="sng" dirty="0"/>
              <a:t> </a:t>
            </a:r>
            <a:r>
              <a:rPr lang="ar-SA" sz="4000" u="sng" dirty="0" err="1"/>
              <a:t>ﻳﻌﺮف</a:t>
            </a:r>
            <a:r>
              <a:rPr lang="ar-SA" sz="4000" u="sng" dirty="0"/>
              <a:t> </a:t>
            </a:r>
            <a:r>
              <a:rPr lang="ar-SA" sz="4000" u="sng" dirty="0" err="1"/>
              <a:t>ﺳﻜﺎﻧﻬﺎ</a:t>
            </a:r>
            <a:r>
              <a:rPr lang="ar-SA" sz="4000" u="sng" dirty="0"/>
              <a:t> </a:t>
            </a:r>
            <a:r>
              <a:rPr lang="ar-SA" sz="4000" u="sng" dirty="0" err="1"/>
              <a:t>ﺑﻌﻀﻬﻢ</a:t>
            </a:r>
            <a:r>
              <a:rPr lang="ar-SA" sz="4000" u="sng" dirty="0"/>
              <a:t> بعضا ، </a:t>
            </a:r>
            <a:r>
              <a:rPr lang="ar-SA" sz="4000" u="sng" dirty="0" err="1"/>
              <a:t>وﻳﻌﻴﺸﻮن</a:t>
            </a:r>
            <a:r>
              <a:rPr lang="ar-SA" sz="4000" u="sng" dirty="0"/>
              <a:t> </a:t>
            </a:r>
            <a:r>
              <a:rPr lang="ar-SA" sz="4000" u="sng" dirty="0" err="1"/>
              <a:t>ﻣﻌﺎ</a:t>
            </a:r>
            <a:r>
              <a:rPr lang="ar-SA" sz="4000" u="sng" dirty="0"/>
              <a:t> كمجتمع صغير . </a:t>
            </a:r>
          </a:p>
          <a:p>
            <a:pPr marL="571500" indent="-571500" algn="r">
              <a:buFont typeface="Arial" panose="020B0604020202020204" pitchFamily="34" charset="0"/>
              <a:buChar char="•"/>
            </a:pPr>
            <a:r>
              <a:rPr lang="ar-SA" sz="4000" u="sng" dirty="0" err="1"/>
              <a:t>ﻓﻲ</a:t>
            </a:r>
            <a:r>
              <a:rPr lang="ar-SA" sz="4000" u="sng" dirty="0"/>
              <a:t> المقابل، ﻋﻨﺪﻣﺎ نفكر بشيء عالمي كوني </a:t>
            </a:r>
            <a:r>
              <a:rPr lang="ar-SA" sz="4000" u="sng" dirty="0" err="1"/>
              <a:t>ﻓﺈﻧﻨﺎ</a:t>
            </a:r>
            <a:r>
              <a:rPr lang="ar-SA" sz="4000" u="sng" dirty="0"/>
              <a:t> </a:t>
            </a:r>
            <a:r>
              <a:rPr lang="ar-SA" sz="4000" u="sng" dirty="0" err="1"/>
              <a:t>ﻧﻘﺼﺪ</a:t>
            </a:r>
            <a:r>
              <a:rPr lang="ar-SA" sz="4000" u="sng" dirty="0"/>
              <a:t> </a:t>
            </a:r>
            <a:r>
              <a:rPr lang="ar-SA" sz="4000" u="sng" dirty="0" err="1"/>
              <a:t>ﺷﻴﺌﺎ</a:t>
            </a:r>
            <a:r>
              <a:rPr lang="ar-SA" sz="4000" u="sng" dirty="0"/>
              <a:t> كبيرا أمميا </a:t>
            </a:r>
            <a:r>
              <a:rPr lang="ar-SA" sz="4000" u="sng" dirty="0" err="1"/>
              <a:t>ﻳﺸﻤﻞ</a:t>
            </a:r>
            <a:r>
              <a:rPr lang="ar-SA" sz="4000" u="sng" dirty="0"/>
              <a:t> </a:t>
            </a:r>
            <a:r>
              <a:rPr lang="ar-SA" sz="4000" u="sng" dirty="0" err="1"/>
              <a:t>اﻟﻌﺎﻟﻢ</a:t>
            </a:r>
            <a:r>
              <a:rPr lang="ar-SA" sz="4000" u="sng" dirty="0"/>
              <a:t> كله، </a:t>
            </a:r>
            <a:r>
              <a:rPr lang="ar-SA" sz="4000" u="sng" dirty="0" err="1"/>
              <a:t>ﻭﻋﻨﺪﻣﺎ</a:t>
            </a:r>
            <a:r>
              <a:rPr lang="ar-SA" sz="4000" u="sng" dirty="0"/>
              <a:t> ندمج الكلمتين </a:t>
            </a:r>
            <a:r>
              <a:rPr lang="ar-SA" sz="4000" u="sng" dirty="0" err="1"/>
              <a:t>ﻣﻌﺎ</a:t>
            </a:r>
            <a:r>
              <a:rPr lang="ar-SA" sz="4000" u="sng" dirty="0"/>
              <a:t> </a:t>
            </a:r>
            <a:r>
              <a:rPr lang="ar-SA" sz="4000" u="sng" dirty="0" err="1"/>
              <a:t>ﻓﻲ</a:t>
            </a:r>
            <a:r>
              <a:rPr lang="ar-SA" sz="4000" u="sng" dirty="0"/>
              <a:t> التركيب </a:t>
            </a:r>
            <a:r>
              <a:rPr lang="ar-SA" sz="4000" u="sng" dirty="0" err="1"/>
              <a:t>ﻗﺮﻳﺔ</a:t>
            </a:r>
            <a:r>
              <a:rPr lang="ar-SA" sz="4000" u="sng" dirty="0"/>
              <a:t> كونية .</a:t>
            </a:r>
            <a:br>
              <a:rPr lang="ar-SA" sz="4000" dirty="0"/>
            </a:br>
            <a:endParaRPr lang="he-IL" sz="4000" dirty="0"/>
          </a:p>
          <a:p>
            <a:pPr algn="r"/>
            <a:endParaRPr lang="ar-SA" sz="4000" dirty="0"/>
          </a:p>
          <a:p>
            <a:pPr algn="r"/>
            <a:endParaRPr lang="ar-SA" sz="4000" dirty="0"/>
          </a:p>
          <a:p>
            <a:br>
              <a:rPr lang="ar-SA" dirty="0"/>
            </a:b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7010487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10F0089F-2103-4A19-AE88-3F9A30BD49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348" y="826477"/>
            <a:ext cx="10783472" cy="5231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87438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5344DDB8-923C-4946-8738-D8BD9CB829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r>
              <a:rPr lang="ar-SA" sz="2400" b="1" u="sng" dirty="0"/>
              <a:t>العولمة </a:t>
            </a:r>
            <a:r>
              <a:rPr lang="ar-SA" sz="2400" b="1" u="sng" dirty="0" err="1"/>
              <a:t>وﺍﻟﻤﺠﺘﻤﻊ</a:t>
            </a:r>
            <a:r>
              <a:rPr lang="ar-SA" sz="2400" b="1" u="sng" dirty="0"/>
              <a:t> </a:t>
            </a:r>
            <a:r>
              <a:rPr lang="ar-SA" sz="2400" b="1" u="sng" dirty="0" err="1"/>
              <a:t>واﻟﺜﻘﺎﻓﺔ</a:t>
            </a:r>
            <a:r>
              <a:rPr lang="ar-SA" sz="2400" b="1" u="sng" dirty="0"/>
              <a:t>:</a:t>
            </a:r>
            <a:endParaRPr lang="he-IL" sz="2400" b="1" u="sng" dirty="0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DA1CF8B5-0970-4275-8D7C-8EB606E1A3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708031"/>
            <a:ext cx="9601196" cy="3552091"/>
          </a:xfrm>
        </p:spPr>
        <p:txBody>
          <a:bodyPr>
            <a:noAutofit/>
          </a:bodyPr>
          <a:lstStyle/>
          <a:p>
            <a:r>
              <a:rPr lang="ar-SA" sz="2100" u="sng" dirty="0"/>
              <a:t>للعولمة </a:t>
            </a:r>
            <a:r>
              <a:rPr lang="ar-SA" sz="2100" u="sng" dirty="0" err="1"/>
              <a:t>ﺗﺄﺛﻴﺮ</a:t>
            </a:r>
            <a:r>
              <a:rPr lang="ar-SA" sz="2100" u="sng" dirty="0"/>
              <a:t> كبير </a:t>
            </a:r>
            <a:r>
              <a:rPr lang="ar-SA" sz="2100" u="sng" dirty="0" err="1"/>
              <a:t>ﻋﻠﻰ</a:t>
            </a:r>
            <a:r>
              <a:rPr lang="ar-SA" sz="2100" u="sng" dirty="0"/>
              <a:t> </a:t>
            </a:r>
            <a:r>
              <a:rPr lang="ar-SA" sz="2100" u="sng" dirty="0" err="1"/>
              <a:t>اﻟﻤﺠﺘﻤﻌﺎت</a:t>
            </a:r>
            <a:r>
              <a:rPr lang="ar-SA" sz="2100" u="sng" dirty="0"/>
              <a:t> </a:t>
            </a:r>
            <a:r>
              <a:rPr lang="ar-SA" sz="2100" u="sng" dirty="0" err="1"/>
              <a:t>واﻟﺜﻘﺎﻓﺎت</a:t>
            </a:r>
            <a:r>
              <a:rPr lang="ar-SA" sz="2100" u="sng" dirty="0"/>
              <a:t> </a:t>
            </a:r>
            <a:r>
              <a:rPr lang="ar-SA" sz="2100" u="sng" dirty="0" err="1"/>
              <a:t>ﻓﻲ</a:t>
            </a:r>
            <a:r>
              <a:rPr lang="ar-SA" sz="2100" u="sng" dirty="0"/>
              <a:t> </a:t>
            </a:r>
            <a:r>
              <a:rPr lang="ar-SA" sz="2100" u="sng" dirty="0" err="1"/>
              <a:t>ﺟﻤﻴﻊ</a:t>
            </a:r>
            <a:r>
              <a:rPr lang="ar-SA" sz="2100" u="sng" dirty="0"/>
              <a:t> </a:t>
            </a:r>
            <a:r>
              <a:rPr lang="ar-SA" sz="2100" u="sng" dirty="0" err="1"/>
              <a:t>أرﺟﺎء</a:t>
            </a:r>
            <a:r>
              <a:rPr lang="ar-SA" sz="2100" u="sng" dirty="0"/>
              <a:t> </a:t>
            </a:r>
            <a:r>
              <a:rPr lang="ar-SA" sz="2100" u="sng" dirty="0" err="1"/>
              <a:t>اﻟﻌﺎﻟﻢ</a:t>
            </a:r>
            <a:r>
              <a:rPr lang="ar-SA" sz="2100" u="sng" dirty="0"/>
              <a:t> وبسبب </a:t>
            </a:r>
            <a:r>
              <a:rPr lang="ar-SA" sz="2100" u="sng" dirty="0" err="1"/>
              <a:t>ﺗﺄﺛﻴﺮها</a:t>
            </a:r>
            <a:r>
              <a:rPr lang="ar-SA" sz="2100" u="sng" dirty="0"/>
              <a:t> </a:t>
            </a:r>
            <a:r>
              <a:rPr lang="ar-SA" sz="2100" u="sng" dirty="0" err="1"/>
              <a:t>ﻣﻦ</a:t>
            </a:r>
            <a:r>
              <a:rPr lang="ar-SA" sz="2100" u="sng" dirty="0"/>
              <a:t> </a:t>
            </a:r>
            <a:r>
              <a:rPr lang="ar-SA" sz="2100" u="sng" dirty="0" err="1"/>
              <a:t>ﺟﻬﺔ</a:t>
            </a:r>
            <a:r>
              <a:rPr lang="ar-SA" sz="2100" u="sng" dirty="0"/>
              <a:t>  تجانست </a:t>
            </a:r>
            <a:r>
              <a:rPr lang="ar-SA" sz="2100" u="sng" dirty="0" err="1"/>
              <a:t>اﻟﺸﻌﻮب</a:t>
            </a:r>
            <a:r>
              <a:rPr lang="ar-SA" sz="2100" u="sng" dirty="0"/>
              <a:t> </a:t>
            </a:r>
            <a:r>
              <a:rPr lang="ar-SA" sz="2100" u="sng" dirty="0" err="1"/>
              <a:t>واﻟﺜﻘﺎﻓﺎت</a:t>
            </a:r>
            <a:r>
              <a:rPr lang="ar-SA" sz="2100" u="sng" dirty="0"/>
              <a:t> ، وأدى ذلك </a:t>
            </a:r>
            <a:r>
              <a:rPr lang="ar-SA" sz="2100" u="sng" dirty="0" err="1"/>
              <a:t>ﻣﻦ</a:t>
            </a:r>
            <a:r>
              <a:rPr lang="ar-SA" sz="2100" u="sng" dirty="0"/>
              <a:t> </a:t>
            </a:r>
            <a:r>
              <a:rPr lang="ar-SA" sz="2100" u="sng" dirty="0" err="1"/>
              <a:t>ﺟﻬﺔ</a:t>
            </a:r>
            <a:r>
              <a:rPr lang="ar-SA" sz="2100" u="sng" dirty="0"/>
              <a:t> </a:t>
            </a:r>
            <a:r>
              <a:rPr lang="ar-SA" sz="2100" u="sng" dirty="0" err="1"/>
              <a:t>ﺃﺧﺮﻯ</a:t>
            </a:r>
            <a:r>
              <a:rPr lang="ar-SA" sz="2100" u="sng" dirty="0"/>
              <a:t> </a:t>
            </a:r>
            <a:r>
              <a:rPr lang="ar-SA" sz="2100" u="sng" dirty="0" err="1"/>
              <a:t>ﺇﻟﻰ</a:t>
            </a:r>
            <a:r>
              <a:rPr lang="ar-SA" sz="2100" u="sng" dirty="0"/>
              <a:t> تأكيد  </a:t>
            </a:r>
            <a:r>
              <a:rPr lang="ar-SA" sz="2100" u="sng" dirty="0" err="1"/>
              <a:t>ﺗﻔﺮد</a:t>
            </a:r>
            <a:r>
              <a:rPr lang="ar-SA" sz="2100" u="sng" dirty="0"/>
              <a:t> </a:t>
            </a:r>
            <a:r>
              <a:rPr lang="ar-SA" sz="2100" u="sng" dirty="0" err="1"/>
              <a:t>وﺧﺼﻮﺻﻴﺔ</a:t>
            </a:r>
            <a:r>
              <a:rPr lang="ar-SA" sz="2100" u="sng" dirty="0"/>
              <a:t> </a:t>
            </a:r>
            <a:r>
              <a:rPr lang="ar-SA" sz="2100" u="sng" dirty="0" err="1"/>
              <a:t>اﻟﻤﺠﺘﻤﻌﺎت</a:t>
            </a:r>
            <a:r>
              <a:rPr lang="ar-SA" sz="2100" u="sng" dirty="0"/>
              <a:t> </a:t>
            </a:r>
            <a:r>
              <a:rPr lang="ar-SA" sz="2100" u="sng" dirty="0" err="1"/>
              <a:t>اﻟﻤﺨﺘﻠﻔﺔ</a:t>
            </a:r>
            <a:r>
              <a:rPr lang="ar-SA" sz="2100" u="sng" dirty="0"/>
              <a:t> . </a:t>
            </a:r>
            <a:endParaRPr lang="ar-SA" sz="2100" dirty="0"/>
          </a:p>
          <a:p>
            <a:r>
              <a:rPr lang="ar-SA" sz="2100" u="sng" dirty="0" err="1"/>
              <a:t>ﻣﻦ</a:t>
            </a:r>
            <a:r>
              <a:rPr lang="ar-SA" sz="2100" u="sng" dirty="0"/>
              <a:t> </a:t>
            </a:r>
            <a:r>
              <a:rPr lang="ar-SA" sz="2100" u="sng" dirty="0" err="1"/>
              <a:t>ﺟﻬﺔ</a:t>
            </a:r>
            <a:r>
              <a:rPr lang="ar-SA" sz="2100" u="sng" dirty="0"/>
              <a:t> أخرى </a:t>
            </a:r>
            <a:r>
              <a:rPr lang="ar-SA" sz="2100" u="sng" dirty="0" err="1"/>
              <a:t>الثقافه</a:t>
            </a:r>
            <a:r>
              <a:rPr lang="ar-SA" sz="2100" u="sng" dirty="0"/>
              <a:t> </a:t>
            </a:r>
            <a:r>
              <a:rPr lang="ar-SA" sz="2100" u="sng" dirty="0" err="1"/>
              <a:t>العالميه</a:t>
            </a:r>
            <a:r>
              <a:rPr lang="ar-SA" sz="2100" u="sng" dirty="0"/>
              <a:t> </a:t>
            </a:r>
            <a:r>
              <a:rPr lang="ar-SA" sz="2100" u="sng" dirty="0" err="1"/>
              <a:t>المتجانسه</a:t>
            </a:r>
            <a:r>
              <a:rPr lang="ar-SA" sz="2100" u="sng" dirty="0"/>
              <a:t> </a:t>
            </a:r>
            <a:r>
              <a:rPr lang="ar-SA" sz="2100" u="sng" dirty="0" err="1"/>
              <a:t>ﺗﺆدي</a:t>
            </a:r>
            <a:r>
              <a:rPr lang="ar-SA" sz="2100" u="sng" dirty="0"/>
              <a:t> الى </a:t>
            </a:r>
            <a:r>
              <a:rPr lang="ar-SA" sz="2100" u="sng" dirty="0" err="1"/>
              <a:t>ﻣﻴﺰات</a:t>
            </a:r>
            <a:r>
              <a:rPr lang="ar-SA" sz="2100" u="sng" dirty="0"/>
              <a:t> </a:t>
            </a:r>
            <a:r>
              <a:rPr lang="ar-SA" sz="2100" u="sng" dirty="0" err="1"/>
              <a:t>عولميه</a:t>
            </a:r>
            <a:r>
              <a:rPr lang="ar-SA" sz="2100" u="sng" dirty="0"/>
              <a:t> </a:t>
            </a:r>
            <a:r>
              <a:rPr lang="ar-SA" sz="2100" u="sng" dirty="0" err="1"/>
              <a:t>ﺇﻟﻰ</a:t>
            </a:r>
            <a:r>
              <a:rPr lang="ar-SA" sz="2100" u="sng" dirty="0"/>
              <a:t> أن </a:t>
            </a:r>
            <a:r>
              <a:rPr lang="ar-SA" sz="2100" u="sng" dirty="0" err="1"/>
              <a:t>ﺗﺆﺛﺮ</a:t>
            </a:r>
            <a:r>
              <a:rPr lang="ar-SA" sz="2100" u="sng" dirty="0"/>
              <a:t> </a:t>
            </a:r>
            <a:r>
              <a:rPr lang="ar-SA" sz="2100" u="sng" dirty="0" err="1"/>
              <a:t>اﻟﻤﺠﺘﻤﻌﺎت</a:t>
            </a:r>
            <a:r>
              <a:rPr lang="ar-SA" sz="2100" u="sng" dirty="0"/>
              <a:t> </a:t>
            </a:r>
            <a:r>
              <a:rPr lang="ar-SA" sz="2100" u="sng" dirty="0" err="1"/>
              <a:t>واﻟﺜﻘﺎﻓﺎت</a:t>
            </a:r>
            <a:r>
              <a:rPr lang="ar-SA" sz="2100" u="sng" dirty="0"/>
              <a:t> </a:t>
            </a:r>
            <a:r>
              <a:rPr lang="ar-SA" sz="2100" u="sng" dirty="0" err="1"/>
              <a:t>ﺑﻌﻀﻬﺎ</a:t>
            </a:r>
            <a:r>
              <a:rPr lang="ar-SA" sz="2100" u="sng" dirty="0"/>
              <a:t> </a:t>
            </a:r>
            <a:r>
              <a:rPr lang="ar-SA" sz="2100" u="sng" dirty="0" err="1"/>
              <a:t>ﻋﻠﻰ</a:t>
            </a:r>
            <a:r>
              <a:rPr lang="ar-SA" sz="2100" u="sng" dirty="0"/>
              <a:t> </a:t>
            </a:r>
            <a:r>
              <a:rPr lang="ar-SA" sz="2100" u="sng" dirty="0" err="1"/>
              <a:t>ﺑﻌﺾ</a:t>
            </a:r>
            <a:r>
              <a:rPr lang="ar-SA" sz="2100" u="sng" dirty="0"/>
              <a:t> </a:t>
            </a:r>
            <a:r>
              <a:rPr lang="ar-SA" sz="2100" u="sng" dirty="0" err="1"/>
              <a:t>ﻓﻲ</a:t>
            </a:r>
            <a:r>
              <a:rPr lang="ar-SA" sz="2100" u="sng" dirty="0"/>
              <a:t> </a:t>
            </a:r>
            <a:r>
              <a:rPr lang="ar-SA" sz="2100" u="sng" dirty="0" err="1"/>
              <a:t>ﺟﻮاﻧﺐ</a:t>
            </a:r>
            <a:r>
              <a:rPr lang="ar-SA" sz="2100" u="sng" dirty="0"/>
              <a:t> </a:t>
            </a:r>
            <a:r>
              <a:rPr lang="ar-SA" sz="2100" u="sng" dirty="0" err="1"/>
              <a:t>ﻣﺨﺘﻠﻔﺔ</a:t>
            </a:r>
            <a:r>
              <a:rPr lang="ar-SA" sz="2100" u="sng" dirty="0"/>
              <a:t> </a:t>
            </a:r>
            <a:r>
              <a:rPr lang="ar-SA" sz="2100" u="sng" dirty="0" err="1"/>
              <a:t>وﺳﺮﻋﺎن</a:t>
            </a:r>
            <a:r>
              <a:rPr lang="ar-SA" sz="2100" u="sng" dirty="0"/>
              <a:t> </a:t>
            </a:r>
            <a:r>
              <a:rPr lang="ar-SA" sz="2100" u="sng" dirty="0" err="1"/>
              <a:t>ﻣﺎ</a:t>
            </a:r>
            <a:r>
              <a:rPr lang="ar-SA" sz="2100" u="sng" dirty="0"/>
              <a:t> </a:t>
            </a:r>
            <a:r>
              <a:rPr lang="ar-SA" sz="2100" u="sng" dirty="0" err="1"/>
              <a:t>ﺗﺘﺤﻮﻝ</a:t>
            </a:r>
            <a:r>
              <a:rPr lang="ar-SA" sz="2100" u="sng" dirty="0"/>
              <a:t> </a:t>
            </a:r>
            <a:r>
              <a:rPr lang="ar-SA" sz="2100" u="sng" dirty="0" err="1"/>
              <a:t>اﻟﺜﻘﺎﻓﺎت</a:t>
            </a:r>
            <a:r>
              <a:rPr lang="ar-SA" sz="2100" u="sng" dirty="0"/>
              <a:t> </a:t>
            </a:r>
            <a:r>
              <a:rPr lang="ar-SA" sz="2100" u="sng" dirty="0" err="1"/>
              <a:t>اﻟﻤﺨﺘﻠﻔﺔ</a:t>
            </a:r>
            <a:r>
              <a:rPr lang="ar-SA" sz="2100" u="sng" dirty="0"/>
              <a:t>  </a:t>
            </a:r>
            <a:r>
              <a:rPr lang="ar-SA" sz="2100" u="sng" dirty="0" err="1"/>
              <a:t>ﻣﺘﺸﺎﺑﻬﺔ</a:t>
            </a:r>
            <a:r>
              <a:rPr lang="ar-SA" sz="2100" u="sng" dirty="0"/>
              <a:t> أكثر فأكثر </a:t>
            </a:r>
            <a:r>
              <a:rPr lang="ar-SA" sz="2100" u="sng" dirty="0" err="1"/>
              <a:t>ﺣﺘﻰ</a:t>
            </a:r>
            <a:r>
              <a:rPr lang="ar-SA" sz="2100" u="sng" dirty="0"/>
              <a:t> </a:t>
            </a:r>
            <a:r>
              <a:rPr lang="ar-SA" sz="2100" u="sng" dirty="0" err="1"/>
              <a:t>ﺗﺼﺒﺢ</a:t>
            </a:r>
            <a:r>
              <a:rPr lang="ar-SA" sz="2100" u="sng" dirty="0"/>
              <a:t> </a:t>
            </a:r>
            <a:r>
              <a:rPr lang="ar-SA" sz="2100" u="sng" dirty="0" err="1"/>
              <a:t>ﻣﺘﺠﺎﻧﺴﺔ</a:t>
            </a:r>
            <a:r>
              <a:rPr lang="ar-SA" sz="2100" u="sng" dirty="0"/>
              <a:t> </a:t>
            </a:r>
            <a:r>
              <a:rPr lang="ar-SA" sz="2100" u="sng" dirty="0" err="1"/>
              <a:t>ﺗﻘﺮﻳﺒﺎ</a:t>
            </a:r>
            <a:r>
              <a:rPr lang="ar-SA" sz="2100" u="sng" dirty="0"/>
              <a:t> .</a:t>
            </a:r>
            <a:r>
              <a:rPr lang="ar-SA" sz="2100" u="sng" dirty="0" err="1"/>
              <a:t>ﺑﻬﺬﻩ</a:t>
            </a:r>
            <a:r>
              <a:rPr lang="ar-SA" sz="2100" u="sng" dirty="0"/>
              <a:t> </a:t>
            </a:r>
            <a:r>
              <a:rPr lang="ar-SA" sz="2100" u="sng" dirty="0" err="1"/>
              <a:t>اﻟﻄﺮﻳﻘﺔ</a:t>
            </a:r>
            <a:r>
              <a:rPr lang="ar-SA" sz="2100" u="sng" dirty="0"/>
              <a:t> </a:t>
            </a:r>
            <a:r>
              <a:rPr lang="ar-SA" sz="2100" u="sng" dirty="0" err="1"/>
              <a:t>ﻳﺘﻜﻮن</a:t>
            </a:r>
            <a:r>
              <a:rPr lang="ar-SA" sz="2100" u="sng" dirty="0"/>
              <a:t> الذوق </a:t>
            </a:r>
            <a:r>
              <a:rPr lang="ar-SA" sz="2100" u="sng" dirty="0" err="1"/>
              <a:t>اﻟﻤﺸﺘﺮك</a:t>
            </a:r>
            <a:r>
              <a:rPr lang="ar-SA" sz="2100" u="sng" dirty="0"/>
              <a:t> </a:t>
            </a:r>
            <a:r>
              <a:rPr lang="ar-SA" sz="2100" u="sng" dirty="0" err="1"/>
              <a:t>ﺑﻴﻦ</a:t>
            </a:r>
            <a:r>
              <a:rPr lang="ar-SA" sz="2100" u="sng" dirty="0"/>
              <a:t> </a:t>
            </a:r>
            <a:r>
              <a:rPr lang="ar-SA" sz="2100" u="sng" dirty="0" err="1"/>
              <a:t>أﺑﻨﺎء</a:t>
            </a:r>
            <a:r>
              <a:rPr lang="ar-SA" sz="2100" u="sng" dirty="0"/>
              <a:t> </a:t>
            </a:r>
            <a:r>
              <a:rPr lang="ar-SA" sz="2100" u="sng" dirty="0" err="1"/>
              <a:t>اﻟﺸﻌﻮب</a:t>
            </a:r>
            <a:r>
              <a:rPr lang="ar-SA" sz="2100" u="sng" dirty="0"/>
              <a:t> </a:t>
            </a:r>
            <a:r>
              <a:rPr lang="ar-SA" sz="2100" u="sng" dirty="0" err="1"/>
              <a:t>اﻟﻤﺨﺘﻠﻔﺔ</a:t>
            </a:r>
            <a:r>
              <a:rPr lang="ar-SA" sz="2100" u="sng" dirty="0"/>
              <a:t> </a:t>
            </a:r>
            <a:r>
              <a:rPr lang="ar-SA" sz="2100" u="sng" dirty="0" err="1"/>
              <a:t>ﻓﻲ</a:t>
            </a:r>
            <a:r>
              <a:rPr lang="ar-SA" sz="2100" u="sng" dirty="0"/>
              <a:t> الموسيقى والأزياء ، </a:t>
            </a:r>
            <a:r>
              <a:rPr lang="ar-SA" sz="2100" u="sng" dirty="0" err="1"/>
              <a:t>ﻓن</a:t>
            </a:r>
            <a:r>
              <a:rPr lang="ar-SA" sz="2100" u="sng" dirty="0"/>
              <a:t> العمارة ، </a:t>
            </a:r>
            <a:r>
              <a:rPr lang="ar-SA" sz="2100" u="sng" dirty="0" err="1"/>
              <a:t>ﻋﺎدات</a:t>
            </a:r>
            <a:r>
              <a:rPr lang="ar-SA" sz="2100" u="sng" dirty="0"/>
              <a:t> </a:t>
            </a:r>
            <a:r>
              <a:rPr lang="ar-SA" sz="2100" u="sng" dirty="0" err="1"/>
              <a:t>ﺗﻨﺎول</a:t>
            </a:r>
            <a:r>
              <a:rPr lang="ar-SA" sz="2100" u="sng" dirty="0"/>
              <a:t> </a:t>
            </a:r>
            <a:r>
              <a:rPr lang="ar-SA" sz="2100" u="sng" dirty="0" err="1"/>
              <a:t>اﻟﻄﻌﺎم</a:t>
            </a:r>
            <a:r>
              <a:rPr lang="ar-SA" sz="2100" u="sng" dirty="0"/>
              <a:t> وغيرها.</a:t>
            </a:r>
          </a:p>
          <a:p>
            <a:r>
              <a:rPr lang="ar-SA" sz="2100" u="sng" dirty="0"/>
              <a:t> </a:t>
            </a:r>
            <a:r>
              <a:rPr lang="ar-SA" sz="2100" u="sng" dirty="0" err="1"/>
              <a:t>ﻳﺒﺮﺯ</a:t>
            </a:r>
            <a:r>
              <a:rPr lang="ar-SA" sz="2100" u="sng" dirty="0"/>
              <a:t> هذا الشيء </a:t>
            </a:r>
            <a:r>
              <a:rPr lang="ar-SA" sz="2100" u="sng" dirty="0" err="1"/>
              <a:t>ﺑﺸﻜﻞ</a:t>
            </a:r>
            <a:r>
              <a:rPr lang="ar-SA" sz="2100" u="sng" dirty="0"/>
              <a:t> </a:t>
            </a:r>
            <a:r>
              <a:rPr lang="ar-SA" sz="2100" u="sng" dirty="0" err="1"/>
              <a:t>ﺧﺎص</a:t>
            </a:r>
            <a:r>
              <a:rPr lang="ar-SA" sz="2100" u="sng" dirty="0"/>
              <a:t> </a:t>
            </a:r>
            <a:r>
              <a:rPr lang="ar-SA" sz="2100" u="sng" dirty="0" err="1"/>
              <a:t>ﻟﺪى</a:t>
            </a:r>
            <a:r>
              <a:rPr lang="ar-SA" sz="2100" u="sng" dirty="0"/>
              <a:t> </a:t>
            </a:r>
            <a:r>
              <a:rPr lang="ar-SA" sz="2100" u="sng" dirty="0" err="1"/>
              <a:t>اﻟﺠﻴﻞ</a:t>
            </a:r>
            <a:r>
              <a:rPr lang="ar-SA" sz="2100" u="sng" dirty="0"/>
              <a:t> الصاعد وهم فئه </a:t>
            </a:r>
            <a:r>
              <a:rPr lang="ar-SA" sz="2100" u="sng" dirty="0" err="1"/>
              <a:t>اﻟﺸﺒﺎب</a:t>
            </a:r>
            <a:r>
              <a:rPr lang="ar-SA" sz="2100" u="sng" dirty="0"/>
              <a:t> </a:t>
            </a:r>
            <a:r>
              <a:rPr lang="ar-SA" sz="2100" u="sng" dirty="0" err="1"/>
              <a:t>ﻓﻲ</a:t>
            </a:r>
            <a:r>
              <a:rPr lang="ar-SA" sz="2100" u="sng" dirty="0"/>
              <a:t> </a:t>
            </a:r>
            <a:r>
              <a:rPr lang="ar-SA" sz="2100" u="sng" dirty="0" err="1"/>
              <a:t>ﺟﻤﻴﻊ</a:t>
            </a:r>
            <a:r>
              <a:rPr lang="ar-SA" sz="2100" u="sng" dirty="0"/>
              <a:t> </a:t>
            </a:r>
            <a:r>
              <a:rPr lang="ar-SA" sz="2100" u="sng" dirty="0" err="1"/>
              <a:t>أﻧﺤﺎء</a:t>
            </a:r>
            <a:r>
              <a:rPr lang="ar-SA" sz="2100" u="sng" dirty="0"/>
              <a:t> </a:t>
            </a:r>
            <a:r>
              <a:rPr lang="ar-SA" sz="2100" u="sng" dirty="0" err="1"/>
              <a:t>اﻟﻌﺎﻟﻢ</a:t>
            </a:r>
            <a:r>
              <a:rPr lang="ar-SA" sz="2100" u="sng" dirty="0"/>
              <a:t> حيث يلبسون </a:t>
            </a:r>
            <a:r>
              <a:rPr lang="ar-SA" sz="2100" u="sng" dirty="0" err="1"/>
              <a:t>ﺑﺸﻜﻞ</a:t>
            </a:r>
            <a:r>
              <a:rPr lang="ar-SA" sz="2100" u="sng" dirty="0"/>
              <a:t> متشابه ، ويأكلون </a:t>
            </a:r>
            <a:r>
              <a:rPr lang="ar-SA" sz="2100" u="sng" dirty="0" err="1"/>
              <a:t>ﻓﻲ</a:t>
            </a:r>
            <a:r>
              <a:rPr lang="ar-SA" sz="2100" u="sng" dirty="0"/>
              <a:t> نفس فروع شبكات الأغذية ، يعجبون </a:t>
            </a:r>
            <a:r>
              <a:rPr lang="ar-SA" sz="2100" u="sng" dirty="0" err="1"/>
              <a:t>ﺑﻨﻔﺲ</a:t>
            </a:r>
            <a:r>
              <a:rPr lang="ar-SA" sz="2100" u="sng" dirty="0"/>
              <a:t> المطربين ويشجعون </a:t>
            </a:r>
            <a:r>
              <a:rPr lang="ar-SA" sz="2100" u="sng" dirty="0" err="1"/>
              <a:t>ﻧﻔﺲ</a:t>
            </a:r>
            <a:r>
              <a:rPr lang="ar-SA" sz="2100" u="sng" dirty="0"/>
              <a:t> </a:t>
            </a:r>
            <a:r>
              <a:rPr lang="ar-SA" sz="2100" u="sng" dirty="0" err="1"/>
              <a:t>اﻟﻔﺮق</a:t>
            </a:r>
            <a:r>
              <a:rPr lang="ar-SA" sz="2100" u="sng" dirty="0"/>
              <a:t> </a:t>
            </a:r>
            <a:r>
              <a:rPr lang="ar-SA" sz="2100" u="sng" dirty="0" err="1"/>
              <a:t>ﻓﻲ</a:t>
            </a:r>
            <a:r>
              <a:rPr lang="ar-SA" sz="2100" u="sng" dirty="0"/>
              <a:t> كرة القدم وكرة السلة ، ويتصفحون المواقع المشتركة </a:t>
            </a:r>
            <a:r>
              <a:rPr lang="ar-SA" sz="2100" u="sng" dirty="0" err="1"/>
              <a:t>ﺑﻴﻦ</a:t>
            </a:r>
            <a:r>
              <a:rPr lang="ar-SA" sz="2100" u="sng" dirty="0"/>
              <a:t> </a:t>
            </a:r>
            <a:r>
              <a:rPr lang="ar-SA" sz="2100" u="sng" dirty="0" err="1"/>
              <a:t>اﻟﺠﻤﻴﻊ</a:t>
            </a:r>
            <a:r>
              <a:rPr lang="ar-SA" sz="2100" u="sng" dirty="0"/>
              <a:t> ويشاهدون </a:t>
            </a:r>
            <a:r>
              <a:rPr lang="ar-SA" sz="2100" u="sng" dirty="0" err="1"/>
              <a:t>ﻧﻔﺲ</a:t>
            </a:r>
            <a:r>
              <a:rPr lang="ar-SA" sz="2100" u="sng" dirty="0"/>
              <a:t> المسلسلات </a:t>
            </a:r>
            <a:r>
              <a:rPr lang="ar-SA" sz="2100" u="sng" dirty="0" err="1"/>
              <a:t>اﻟﺘﻠﻔﺰﻳﻮﻧﻴﺔ</a:t>
            </a:r>
            <a:r>
              <a:rPr lang="ar-SA" sz="2100" u="sng" dirty="0"/>
              <a:t> . </a:t>
            </a:r>
            <a:br>
              <a:rPr lang="ar-SA" sz="2100" u="sng" dirty="0"/>
            </a:br>
            <a:endParaRPr lang="he-IL" sz="2100" u="sng" dirty="0"/>
          </a:p>
        </p:txBody>
      </p:sp>
    </p:spTree>
    <p:extLst>
      <p:ext uri="{BB962C8B-B14F-4D97-AF65-F5344CB8AC3E}">
        <p14:creationId xmlns:p14="http://schemas.microsoft.com/office/powerpoint/2010/main" val="38916162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7E2A0FC9-2F5A-4B2C-8C6A-2ACA5B2E6B8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269" y="764931"/>
            <a:ext cx="10470973" cy="5249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0637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55B8CF4B-B90F-45DE-B3F6-F9B7BC4C23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ar-SA" b="1" u="sng" dirty="0"/>
              <a:t>وظيفة :</a:t>
            </a:r>
            <a:endParaRPr lang="he-IL" b="1" u="sng" dirty="0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FEA0F2D8-304B-4A7D-8A3C-215C696A32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ar-SA" b="1" u="sng" dirty="0"/>
              <a:t>أنــعــمــوا </a:t>
            </a:r>
            <a:r>
              <a:rPr lang="ar-SA" b="1" u="sng" dirty="0" err="1"/>
              <a:t>اﻟﻨﻈﺮ</a:t>
            </a:r>
            <a:r>
              <a:rPr lang="ar-SA" b="1" u="sng" dirty="0"/>
              <a:t> </a:t>
            </a:r>
            <a:r>
              <a:rPr lang="ar-SA" b="1" u="sng" dirty="0" err="1"/>
              <a:t>ﻓﻲ</a:t>
            </a:r>
            <a:r>
              <a:rPr lang="ar-SA" b="1" u="sng" dirty="0"/>
              <a:t> </a:t>
            </a:r>
            <a:r>
              <a:rPr lang="ar-SA" b="1" u="sng" dirty="0" err="1"/>
              <a:t>أﺳﻤﺎء</a:t>
            </a:r>
            <a:r>
              <a:rPr lang="ar-SA" b="1" u="sng" dirty="0"/>
              <a:t> الشركات </a:t>
            </a:r>
            <a:r>
              <a:rPr lang="ar-SA" b="1" u="sng" dirty="0" err="1"/>
              <a:t>اﻟﻮاردة</a:t>
            </a:r>
            <a:r>
              <a:rPr lang="ar-SA" b="1" u="sng" dirty="0"/>
              <a:t> </a:t>
            </a:r>
            <a:r>
              <a:rPr lang="ar-SA" b="1" u="sng" dirty="0" err="1"/>
              <a:t>ﻓﻲ</a:t>
            </a:r>
            <a:r>
              <a:rPr lang="ar-SA" b="1" u="sng" dirty="0"/>
              <a:t> </a:t>
            </a:r>
            <a:r>
              <a:rPr lang="ar-SA" b="1" u="sng" dirty="0" err="1"/>
              <a:t>اﻟﺼﻮرة</a:t>
            </a:r>
            <a:r>
              <a:rPr lang="ar-SA" b="1" u="sng" dirty="0"/>
              <a:t> . </a:t>
            </a:r>
          </a:p>
          <a:p>
            <a:pPr marL="0" indent="0">
              <a:buNone/>
            </a:pPr>
            <a:endParaRPr lang="ar-SA" b="1" u="sng" dirty="0"/>
          </a:p>
          <a:p>
            <a:r>
              <a:rPr lang="ar-SA" dirty="0"/>
              <a:t> </a:t>
            </a:r>
            <a:r>
              <a:rPr lang="ar-SA" b="1" dirty="0"/>
              <a:t>كم شركة </a:t>
            </a:r>
            <a:r>
              <a:rPr lang="ar-SA" b="1" dirty="0" err="1"/>
              <a:t>ﻣﻨﻬﺎ</a:t>
            </a:r>
            <a:r>
              <a:rPr lang="ar-SA" b="1" dirty="0"/>
              <a:t> </a:t>
            </a:r>
            <a:r>
              <a:rPr lang="ar-SA" b="1" dirty="0" err="1"/>
              <a:t>ﻣﻌﺮوﻓﺔ</a:t>
            </a:r>
            <a:r>
              <a:rPr lang="ar-SA" b="1" dirty="0"/>
              <a:t> لكم؟</a:t>
            </a:r>
          </a:p>
          <a:p>
            <a:r>
              <a:rPr lang="ar-SA" b="1" dirty="0"/>
              <a:t> </a:t>
            </a:r>
            <a:r>
              <a:rPr lang="ar-SA" b="1" dirty="0" err="1"/>
              <a:t>ﻣﺎ</a:t>
            </a:r>
            <a:r>
              <a:rPr lang="ar-SA" b="1" dirty="0"/>
              <a:t> </a:t>
            </a:r>
            <a:r>
              <a:rPr lang="ar-SA" b="1" dirty="0" err="1"/>
              <a:t>ﺍﻟﺬﻱ</a:t>
            </a:r>
            <a:r>
              <a:rPr lang="ar-SA" b="1" dirty="0"/>
              <a:t> </a:t>
            </a:r>
            <a:r>
              <a:rPr lang="ar-SA" b="1" dirty="0" err="1"/>
              <a:t>ﻳﻤﻜﻦ</a:t>
            </a:r>
            <a:r>
              <a:rPr lang="ar-SA" b="1" dirty="0"/>
              <a:t> أن نتعلمه </a:t>
            </a:r>
            <a:r>
              <a:rPr lang="ar-SA" b="1" dirty="0" err="1"/>
              <a:t>ﻣﻦ</a:t>
            </a:r>
            <a:r>
              <a:rPr lang="ar-SA" b="1" dirty="0"/>
              <a:t> </a:t>
            </a:r>
            <a:r>
              <a:rPr lang="ar-SA" b="1" dirty="0" err="1"/>
              <a:t>ﺣﻘﻴﻘﺔ</a:t>
            </a:r>
            <a:r>
              <a:rPr lang="ar-SA" b="1" dirty="0"/>
              <a:t> كون هذه الشركات </a:t>
            </a:r>
            <a:r>
              <a:rPr lang="ar-SA" b="1" dirty="0" err="1"/>
              <a:t>ﻣﻌﺮوﻓﺔ</a:t>
            </a:r>
            <a:r>
              <a:rPr lang="ar-SA" b="1" dirty="0"/>
              <a:t> </a:t>
            </a:r>
            <a:r>
              <a:rPr lang="ar-SA" b="1" dirty="0" err="1"/>
              <a:t>ﻓﻲ</a:t>
            </a:r>
            <a:r>
              <a:rPr lang="ar-SA" b="1" dirty="0"/>
              <a:t> </a:t>
            </a:r>
            <a:r>
              <a:rPr lang="ar-SA" b="1" dirty="0" err="1"/>
              <a:t>ﺟﻤﻴﻊ</a:t>
            </a:r>
            <a:r>
              <a:rPr lang="ar-SA" b="1" dirty="0"/>
              <a:t> </a:t>
            </a:r>
            <a:r>
              <a:rPr lang="ar-SA" b="1" dirty="0" err="1"/>
              <a:t>أﻧﺤﺎء</a:t>
            </a:r>
            <a:r>
              <a:rPr lang="ar-SA" b="1" dirty="0"/>
              <a:t> العالم ؟</a:t>
            </a:r>
          </a:p>
          <a:p>
            <a:r>
              <a:rPr lang="ar-SA" b="1" dirty="0"/>
              <a:t> هل تورد هذه الشركات كأمثلة </a:t>
            </a:r>
            <a:r>
              <a:rPr lang="ar-SA" b="1" dirty="0" err="1"/>
              <a:t>ﻋﻠﻰ</a:t>
            </a:r>
            <a:r>
              <a:rPr lang="ar-SA" b="1" dirty="0"/>
              <a:t> </a:t>
            </a:r>
            <a:r>
              <a:rPr lang="ar-SA" b="1" dirty="0" err="1"/>
              <a:t>اﻟﺜﻘﺎﻓﺔ</a:t>
            </a:r>
            <a:r>
              <a:rPr lang="ar-SA" b="1" dirty="0"/>
              <a:t> </a:t>
            </a:r>
            <a:r>
              <a:rPr lang="ar-SA" b="1" dirty="0" err="1"/>
              <a:t>اﻟﻌﺎﻟﻤﻴﺔ</a:t>
            </a:r>
            <a:r>
              <a:rPr lang="ar-SA" b="1" dirty="0"/>
              <a:t> </a:t>
            </a:r>
            <a:r>
              <a:rPr lang="ar-SA" b="1" dirty="0" err="1"/>
              <a:t>اﻟﻤﺘﺠﺎﻧﺴﺔ</a:t>
            </a:r>
            <a:r>
              <a:rPr lang="ar-SA" b="1" dirty="0"/>
              <a:t> ؟</a:t>
            </a:r>
          </a:p>
          <a:p>
            <a:r>
              <a:rPr lang="ar-SA" b="1" dirty="0"/>
              <a:t> </a:t>
            </a:r>
            <a:r>
              <a:rPr lang="ar-SA" b="1" dirty="0" err="1"/>
              <a:t>ﺃﻱ</a:t>
            </a:r>
            <a:r>
              <a:rPr lang="ar-SA" b="1" dirty="0"/>
              <a:t> </a:t>
            </a:r>
            <a:r>
              <a:rPr lang="ar-SA" b="1" dirty="0" err="1"/>
              <a:t>ﺻﻮر</a:t>
            </a:r>
            <a:r>
              <a:rPr lang="ar-SA" b="1" dirty="0"/>
              <a:t> </a:t>
            </a:r>
            <a:r>
              <a:rPr lang="ar-SA" b="1" dirty="0" err="1"/>
              <a:t>ﺃﺧﺮﻯ</a:t>
            </a:r>
            <a:r>
              <a:rPr lang="ar-SA" b="1" dirty="0"/>
              <a:t> تختارون إيرادها لتجسيد الموضوع؟ اطرحوا فكرتين </a:t>
            </a:r>
            <a:r>
              <a:rPr lang="ar-SA" b="1" dirty="0" err="1"/>
              <a:t>ﺃﻭ</a:t>
            </a:r>
            <a:r>
              <a:rPr lang="ar-SA" b="1" dirty="0"/>
              <a:t> </a:t>
            </a:r>
            <a:r>
              <a:rPr lang="ar-SA" b="1" dirty="0" err="1"/>
              <a:t>ثلاثه</a:t>
            </a:r>
            <a:r>
              <a:rPr lang="ar-SA" b="1" dirty="0"/>
              <a:t> .</a:t>
            </a:r>
            <a:br>
              <a:rPr lang="ar-SA" dirty="0"/>
            </a:b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3178616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4CCDA4B0-98A3-4445-BDD6-9073D7C139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67506F61-0EBD-4F97-868D-4A9FC9AC3B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023" y="844062"/>
            <a:ext cx="10330961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52017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extLst>
              <a:ext uri="{FF2B5EF4-FFF2-40B4-BE49-F238E27FC236}">
                <a16:creationId xmlns:a16="http://schemas.microsoft.com/office/drawing/2014/main" id="{630594A4-F98E-4DB4-AC39-B42696D0E3E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985" y="982133"/>
            <a:ext cx="10286999" cy="4893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61485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0ED89ED6-12CC-4749-BABC-AC67E844B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1556238"/>
            <a:ext cx="9601196" cy="729761"/>
          </a:xfrm>
        </p:spPr>
        <p:txBody>
          <a:bodyPr>
            <a:normAutofit fontScale="90000"/>
          </a:bodyPr>
          <a:lstStyle/>
          <a:p>
            <a:pPr algn="r"/>
            <a:r>
              <a:rPr lang="ar-SA" sz="2700" b="1" u="sng" dirty="0"/>
              <a:t>الأمركة تغمر </a:t>
            </a:r>
            <a:r>
              <a:rPr lang="ar-SA" sz="2700" b="1" u="sng" dirty="0" err="1"/>
              <a:t>اﻟﻌﺎﻟﻢ</a:t>
            </a:r>
            <a:r>
              <a:rPr lang="ar-SA" sz="2700" b="1" u="sng" dirty="0"/>
              <a:t> ، </a:t>
            </a:r>
            <a:r>
              <a:rPr lang="ar-SA" sz="2700" b="1" u="sng" dirty="0" err="1"/>
              <a:t>ﺛﻘﺎﻓﺔ</a:t>
            </a:r>
            <a:r>
              <a:rPr lang="ar-SA" sz="2700" b="1" u="sng" dirty="0"/>
              <a:t> الاستهلاك تــهيمن أن التسوق </a:t>
            </a:r>
            <a:r>
              <a:rPr lang="ar-SA" sz="2700" b="1" u="sng" dirty="0" err="1"/>
              <a:t>أﺻﺒﺢ</a:t>
            </a:r>
            <a:r>
              <a:rPr lang="ar-SA" sz="2700" b="1" u="sng" dirty="0"/>
              <a:t> </a:t>
            </a:r>
            <a:r>
              <a:rPr lang="ar-SA" sz="2700" b="1" u="sng" dirty="0" err="1"/>
              <a:t>ﻃﺮﻳﻘﺔ</a:t>
            </a:r>
            <a:r>
              <a:rPr lang="ar-SA" sz="2700" b="1" u="sng" dirty="0"/>
              <a:t> الترفيه الأكثر </a:t>
            </a:r>
            <a:r>
              <a:rPr lang="ar-SA" sz="2700" b="1" u="sng" dirty="0" err="1"/>
              <a:t>اﻧﺘﺸﺎرا</a:t>
            </a:r>
            <a:r>
              <a:rPr lang="ar-SA" dirty="0"/>
              <a:t> :</a:t>
            </a:r>
            <a:br>
              <a:rPr lang="ar-SA" dirty="0"/>
            </a:br>
            <a:endParaRPr lang="he-IL" dirty="0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6B2FCADA-6BD8-46F5-A61B-AAEA60B829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3077308"/>
            <a:ext cx="9601196" cy="2798560"/>
          </a:xfrm>
        </p:spPr>
        <p:txBody>
          <a:bodyPr>
            <a:normAutofit/>
          </a:bodyPr>
          <a:lstStyle/>
          <a:p>
            <a:r>
              <a:rPr lang="ar-SA" b="1" u="sng" dirty="0"/>
              <a:t>الأمركة : </a:t>
            </a:r>
            <a:r>
              <a:rPr lang="ar-SA" u="sng" dirty="0" err="1"/>
              <a:t>ﺗﻌﺒﻴﺮ</a:t>
            </a:r>
            <a:r>
              <a:rPr lang="ar-SA" u="sng" dirty="0"/>
              <a:t> يصف </a:t>
            </a:r>
            <a:r>
              <a:rPr lang="ar-SA" u="sng" dirty="0" err="1"/>
              <a:t>ﻋﻤﻠﻴﺔ</a:t>
            </a:r>
            <a:r>
              <a:rPr lang="ar-SA" u="sng" dirty="0"/>
              <a:t> تنتشر </a:t>
            </a:r>
            <a:r>
              <a:rPr lang="ar-SA" u="sng" dirty="0" err="1"/>
              <a:t>ﻓﻲ</a:t>
            </a:r>
            <a:r>
              <a:rPr lang="ar-SA" u="sng" dirty="0"/>
              <a:t> </a:t>
            </a:r>
            <a:r>
              <a:rPr lang="ar-SA" u="sng" dirty="0" err="1"/>
              <a:t>أرﺟﺎء</a:t>
            </a:r>
            <a:r>
              <a:rPr lang="ar-SA" u="sng" dirty="0"/>
              <a:t> </a:t>
            </a:r>
            <a:r>
              <a:rPr lang="ar-SA" u="sng" dirty="0" err="1"/>
              <a:t>اﻟﻌﺎﻟﻢ</a:t>
            </a:r>
            <a:r>
              <a:rPr lang="ar-SA" u="sng" dirty="0"/>
              <a:t>  </a:t>
            </a:r>
            <a:r>
              <a:rPr lang="ar-SA" u="sng" dirty="0" err="1"/>
              <a:t>وﻓﻲ</a:t>
            </a:r>
            <a:r>
              <a:rPr lang="ar-SA" u="sng" dirty="0"/>
              <a:t> إطارها </a:t>
            </a:r>
            <a:r>
              <a:rPr lang="ar-SA" u="sng" dirty="0" err="1"/>
              <a:t>اﻟﻜﺜﻴﺮ</a:t>
            </a:r>
            <a:r>
              <a:rPr lang="ar-SA" u="sng" dirty="0"/>
              <a:t> </a:t>
            </a:r>
            <a:r>
              <a:rPr lang="ar-SA" u="sng" dirty="0" err="1"/>
              <a:t>ﻣﻦ</a:t>
            </a:r>
            <a:r>
              <a:rPr lang="ar-SA" u="sng" dirty="0"/>
              <a:t> </a:t>
            </a:r>
            <a:r>
              <a:rPr lang="ar-SA" u="sng" dirty="0" err="1"/>
              <a:t>اﻟﻨﺎس</a:t>
            </a:r>
            <a:r>
              <a:rPr lang="ar-SA" u="sng" dirty="0"/>
              <a:t> الذين يتبنون </a:t>
            </a:r>
            <a:r>
              <a:rPr lang="ar-SA" u="sng" dirty="0" err="1"/>
              <a:t>ﺳﻤﺎت</a:t>
            </a:r>
            <a:r>
              <a:rPr lang="ar-SA" u="sng" dirty="0"/>
              <a:t> </a:t>
            </a:r>
            <a:r>
              <a:rPr lang="ar-SA" u="sng" dirty="0" err="1"/>
              <a:t>ﺛﻘﺎﻓﻴﺔ</a:t>
            </a:r>
            <a:r>
              <a:rPr lang="ar-SA" u="sng" dirty="0"/>
              <a:t> </a:t>
            </a:r>
            <a:r>
              <a:rPr lang="ar-SA" u="sng" dirty="0" err="1"/>
              <a:t>واﺟﺘﻤﺎﻋﻴﺔ</a:t>
            </a:r>
            <a:r>
              <a:rPr lang="ar-SA" u="sng" dirty="0"/>
              <a:t> </a:t>
            </a:r>
            <a:r>
              <a:rPr lang="ar-SA" u="sng" dirty="0" err="1"/>
              <a:t>واﻗﺘﺼﺎدﻳﺔ</a:t>
            </a:r>
            <a:r>
              <a:rPr lang="ar-SA" u="sng" dirty="0"/>
              <a:t> </a:t>
            </a:r>
            <a:r>
              <a:rPr lang="ar-SA" u="sng" dirty="0" err="1"/>
              <a:t>ﻣﺘﺒﻌﺔ</a:t>
            </a:r>
            <a:r>
              <a:rPr lang="ar-SA" u="sng" dirty="0"/>
              <a:t> </a:t>
            </a:r>
            <a:r>
              <a:rPr lang="ar-SA" u="sng" dirty="0" err="1"/>
              <a:t>ﻓﻲ</a:t>
            </a:r>
            <a:r>
              <a:rPr lang="ar-SA" u="sng" dirty="0"/>
              <a:t> الولايات </a:t>
            </a:r>
            <a:r>
              <a:rPr lang="ar-SA" u="sng" dirty="0" err="1"/>
              <a:t>ﺍﻟﻤﺘﺤﺪﺓ</a:t>
            </a:r>
            <a:r>
              <a:rPr lang="ar-SA" u="sng" dirty="0"/>
              <a:t> الأمريكية </a:t>
            </a:r>
            <a:r>
              <a:rPr lang="ar-SA" u="sng" dirty="0" err="1"/>
              <a:t>وﻧﺘﻴﺠﺔ</a:t>
            </a:r>
            <a:r>
              <a:rPr lang="ar-SA" u="sng" dirty="0"/>
              <a:t> </a:t>
            </a:r>
            <a:r>
              <a:rPr lang="ar-SA" u="sng" dirty="0" err="1"/>
              <a:t>ﻟﺬﻟﻚ</a:t>
            </a:r>
            <a:r>
              <a:rPr lang="ar-SA" u="sng" dirty="0"/>
              <a:t> </a:t>
            </a:r>
            <a:r>
              <a:rPr lang="ar-SA" u="sng" dirty="0" err="1"/>
              <a:t>ﻳﻔﻘﺪ</a:t>
            </a:r>
            <a:r>
              <a:rPr lang="ar-SA" u="sng" dirty="0"/>
              <a:t> هؤلاء </a:t>
            </a:r>
            <a:r>
              <a:rPr lang="ar-SA" u="sng" dirty="0" err="1"/>
              <a:t>اﻟﻜﺜﻴﺮ</a:t>
            </a:r>
            <a:r>
              <a:rPr lang="ar-SA" u="sng" dirty="0"/>
              <a:t> </a:t>
            </a:r>
            <a:r>
              <a:rPr lang="ar-SA" u="sng" dirty="0" err="1"/>
              <a:t>ﻣﻦ</a:t>
            </a:r>
            <a:r>
              <a:rPr lang="ar-SA" u="sng" dirty="0"/>
              <a:t> السمات والميزات </a:t>
            </a:r>
            <a:r>
              <a:rPr lang="ar-SA" u="sng" dirty="0" err="1"/>
              <a:t>اﻟﺨﺎﺻﺔ</a:t>
            </a:r>
            <a:r>
              <a:rPr lang="ar-SA" u="sng" dirty="0"/>
              <a:t> </a:t>
            </a:r>
            <a:r>
              <a:rPr lang="ar-SA" u="sng" dirty="0" err="1"/>
              <a:t>ﺑﻬﻢ</a:t>
            </a:r>
            <a:r>
              <a:rPr lang="ar-SA" u="sng" dirty="0"/>
              <a:t> . </a:t>
            </a:r>
            <a:br>
              <a:rPr lang="ar-SA" dirty="0"/>
            </a:b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6472252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5D8ADA40-1E4F-4140-9853-B0C3045560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u="sng" dirty="0"/>
              <a:t>من رموز الامركة</a:t>
            </a:r>
            <a:endParaRPr lang="he-IL" u="sng" dirty="0"/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AC5E7E69-F15D-4144-9BBC-319DD7B5F19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869" y="2189286"/>
            <a:ext cx="10022645" cy="3947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54123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110F498D-362A-49D9-A4BB-6EB678BC58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ar-SA" dirty="0"/>
          </a:p>
          <a:p>
            <a:r>
              <a:rPr lang="ar-SA" u="sng" dirty="0"/>
              <a:t>7000 </a:t>
            </a:r>
            <a:r>
              <a:rPr lang="ar-SA" u="sng" dirty="0" err="1"/>
              <a:t>ﻟﻐﺔ</a:t>
            </a:r>
            <a:r>
              <a:rPr lang="ar-SA" u="sng" dirty="0"/>
              <a:t> </a:t>
            </a:r>
            <a:r>
              <a:rPr lang="ar-SA" u="sng" dirty="0" err="1"/>
              <a:t>ﻣﻮﺟﻮدة</a:t>
            </a:r>
            <a:r>
              <a:rPr lang="ar-SA" u="sng" dirty="0"/>
              <a:t> </a:t>
            </a:r>
            <a:r>
              <a:rPr lang="ar-SA" u="sng" dirty="0" err="1"/>
              <a:t>ﻓﻲ</a:t>
            </a:r>
            <a:r>
              <a:rPr lang="ar-SA" u="sng" dirty="0"/>
              <a:t> </a:t>
            </a:r>
            <a:r>
              <a:rPr lang="ar-SA" u="sng" dirty="0" err="1"/>
              <a:t>اﻟﻌﺎﻟﻢ</a:t>
            </a:r>
            <a:r>
              <a:rPr lang="ar-SA" u="sng" dirty="0"/>
              <a:t> تواجه </a:t>
            </a:r>
            <a:r>
              <a:rPr lang="ar-SA" u="sng" dirty="0" err="1"/>
              <a:t>ﺧﻄﺮ</a:t>
            </a:r>
            <a:r>
              <a:rPr lang="ar-SA" u="sng" dirty="0"/>
              <a:t> الاندثار لان </a:t>
            </a:r>
            <a:r>
              <a:rPr lang="ar-SA" u="sng" dirty="0" err="1"/>
              <a:t>ﻋﺪد</a:t>
            </a:r>
            <a:r>
              <a:rPr lang="ar-SA" u="sng" dirty="0"/>
              <a:t> </a:t>
            </a:r>
            <a:r>
              <a:rPr lang="ar-SA" u="sng" dirty="0" err="1"/>
              <a:t>اﻟﻨﺎﻃﻘﻴﻦ</a:t>
            </a:r>
            <a:r>
              <a:rPr lang="ar-SA" u="sng" dirty="0"/>
              <a:t> </a:t>
            </a:r>
            <a:r>
              <a:rPr lang="ar-SA" u="sng" dirty="0" err="1"/>
              <a:t>ﺑﻬﺎ</a:t>
            </a:r>
            <a:r>
              <a:rPr lang="ar-SA" u="sng" dirty="0"/>
              <a:t> </a:t>
            </a:r>
            <a:r>
              <a:rPr lang="ar-SA" u="sng" dirty="0" err="1"/>
              <a:t>ﻗﻠﻴﻞ</a:t>
            </a:r>
            <a:r>
              <a:rPr lang="ar-SA" u="sng" dirty="0"/>
              <a:t> وغالبيتهم </a:t>
            </a:r>
            <a:r>
              <a:rPr lang="ar-SA" u="sng" dirty="0" err="1"/>
              <a:t>ﻣﻦ</a:t>
            </a:r>
            <a:r>
              <a:rPr lang="ar-SA" u="sng" dirty="0"/>
              <a:t> </a:t>
            </a:r>
            <a:r>
              <a:rPr lang="ar-SA" u="sng" dirty="0" err="1"/>
              <a:t>اﻟﻜﺒﺎر</a:t>
            </a:r>
            <a:r>
              <a:rPr lang="ar-SA" u="sng" dirty="0"/>
              <a:t> </a:t>
            </a:r>
            <a:r>
              <a:rPr lang="ar-SA" u="sng" dirty="0" err="1"/>
              <a:t>واﻟﻤﺴﻨﻴﻦ</a:t>
            </a:r>
            <a:r>
              <a:rPr lang="ar-SA" u="sng" dirty="0"/>
              <a:t> وبموت هؤلاء ستختفي </a:t>
            </a:r>
            <a:r>
              <a:rPr lang="ar-SA" u="sng" dirty="0" err="1"/>
              <a:t>ﻟﻐﺘﻬﻢ</a:t>
            </a:r>
            <a:r>
              <a:rPr lang="ar-SA" u="sng" dirty="0"/>
              <a:t> </a:t>
            </a:r>
            <a:r>
              <a:rPr lang="ar-SA" u="sng" dirty="0" err="1"/>
              <a:t>أﻳﻀﺎ</a:t>
            </a:r>
            <a:r>
              <a:rPr lang="ar-SA" u="sng" dirty="0"/>
              <a:t> . </a:t>
            </a:r>
            <a:br>
              <a:rPr lang="ar-SA" u="sng" dirty="0"/>
            </a:br>
            <a:endParaRPr lang="he-IL" u="sng" dirty="0"/>
          </a:p>
        </p:txBody>
      </p:sp>
    </p:spTree>
    <p:extLst>
      <p:ext uri="{BB962C8B-B14F-4D97-AF65-F5344CB8AC3E}">
        <p14:creationId xmlns:p14="http://schemas.microsoft.com/office/powerpoint/2010/main" val="48970136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8D91004B-B581-43F4-8E5A-5CEC492684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ar-SA" sz="2800" u="sng" dirty="0"/>
              <a:t>ب: </a:t>
            </a:r>
            <a:r>
              <a:rPr lang="ar-SA" sz="2800" u="sng" dirty="0" err="1"/>
              <a:t>ﻣﻦ</a:t>
            </a:r>
            <a:r>
              <a:rPr lang="ar-SA" sz="2800" u="sng" dirty="0"/>
              <a:t> </a:t>
            </a:r>
            <a:r>
              <a:rPr lang="ar-SA" sz="2800" u="sng" dirty="0" err="1"/>
              <a:t>ﺟﻬﺔ</a:t>
            </a:r>
            <a:r>
              <a:rPr lang="ar-SA" sz="2800" u="sng" dirty="0"/>
              <a:t> </a:t>
            </a:r>
            <a:r>
              <a:rPr lang="ar-SA" sz="2800" u="sng" dirty="0" err="1"/>
              <a:t>ﺃﺧﺮﻯ</a:t>
            </a:r>
            <a:r>
              <a:rPr lang="ar-SA" sz="2800" u="sng" dirty="0"/>
              <a:t> </a:t>
            </a:r>
            <a:r>
              <a:rPr lang="ar-SA" sz="2800" u="sng" dirty="0" err="1"/>
              <a:t>اﻧﻌﻜﺎﺳﺎت</a:t>
            </a:r>
            <a:r>
              <a:rPr lang="ar-SA" sz="2800" u="sng" dirty="0"/>
              <a:t> التفرد </a:t>
            </a:r>
            <a:r>
              <a:rPr lang="ar-SA" sz="2800" u="sng" dirty="0" err="1"/>
              <a:t>اﻟﻤﺤﻠﻲ</a:t>
            </a:r>
            <a:r>
              <a:rPr lang="ar-SA" sz="2800" u="sng" dirty="0"/>
              <a:t> </a:t>
            </a:r>
            <a:r>
              <a:rPr lang="ar-SA" sz="2800" u="sng" dirty="0" err="1"/>
              <a:t>ﺑﻤﻮازاة</a:t>
            </a:r>
            <a:r>
              <a:rPr lang="ar-SA" sz="2800" u="sng" dirty="0"/>
              <a:t> </a:t>
            </a:r>
            <a:r>
              <a:rPr lang="ar-SA" sz="2800" u="sng" dirty="0" err="1"/>
              <a:t>ﻋﻤﻠﻴﺔ</a:t>
            </a:r>
            <a:r>
              <a:rPr lang="ar-SA" sz="2800" u="sng" dirty="0"/>
              <a:t> </a:t>
            </a:r>
            <a:r>
              <a:rPr lang="ar-SA" sz="2800" u="sng" dirty="0" err="1"/>
              <a:t>ﺗﺠﺎﻧﺲ</a:t>
            </a:r>
            <a:r>
              <a:rPr lang="ar-SA" sz="2800" u="sng" dirty="0"/>
              <a:t> </a:t>
            </a:r>
            <a:r>
              <a:rPr lang="ar-SA" sz="2800" u="sng" dirty="0" err="1"/>
              <a:t>اﻟﺜﻘﺎﻓﺎت</a:t>
            </a:r>
            <a:r>
              <a:rPr lang="ar-SA" sz="2800" u="sng" dirty="0"/>
              <a:t> والمجتمعات </a:t>
            </a:r>
            <a:r>
              <a:rPr lang="ar-SA" sz="2800" u="sng" dirty="0" err="1"/>
              <a:t>ﺗﺤﺪث</a:t>
            </a:r>
            <a:r>
              <a:rPr lang="ar-SA" sz="2800" u="sng" dirty="0"/>
              <a:t> </a:t>
            </a:r>
            <a:r>
              <a:rPr lang="ar-SA" sz="2800" u="sng" dirty="0" err="1"/>
              <a:t>ﻋﻤﻠﻴﺔ</a:t>
            </a:r>
            <a:r>
              <a:rPr lang="ar-SA" sz="2800" u="sng" dirty="0"/>
              <a:t> </a:t>
            </a:r>
            <a:r>
              <a:rPr lang="ar-SA" sz="2800" u="sng" dirty="0" err="1"/>
              <a:t>ﻋﻜﺴﻴﺔ</a:t>
            </a:r>
            <a:r>
              <a:rPr lang="ar-SA" sz="2800" u="sng" dirty="0"/>
              <a:t> </a:t>
            </a:r>
            <a:r>
              <a:rPr lang="ar-SA" sz="2800" u="sng" dirty="0" err="1"/>
              <a:t>وﻣﻨﺎﻗﻀﺔ</a:t>
            </a:r>
            <a:endParaRPr lang="he-IL" sz="2800" u="sng" dirty="0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FF95BCBE-9DBA-4BCA-9368-A96DDCF336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ar-SA" dirty="0"/>
              <a:t>صحوت </a:t>
            </a:r>
            <a:r>
              <a:rPr lang="ar-SA" dirty="0" err="1"/>
              <a:t>ﺑﻌﺾ</a:t>
            </a:r>
            <a:r>
              <a:rPr lang="ar-SA" dirty="0"/>
              <a:t> </a:t>
            </a:r>
            <a:r>
              <a:rPr lang="ar-SA" dirty="0" err="1"/>
              <a:t>ﺍﻟﻤﺠﻤﻮﻋﺎﺕ</a:t>
            </a:r>
            <a:r>
              <a:rPr lang="ar-SA" dirty="0"/>
              <a:t> </a:t>
            </a:r>
            <a:r>
              <a:rPr lang="ar-SA" dirty="0" err="1"/>
              <a:t>اﻟﺴﻜﺎﻧﻴﺔ</a:t>
            </a:r>
            <a:r>
              <a:rPr lang="ar-SA" dirty="0"/>
              <a:t> </a:t>
            </a:r>
            <a:r>
              <a:rPr lang="ar-SA" dirty="0" err="1"/>
              <a:t>ﺍﻟﺘﻲ</a:t>
            </a:r>
            <a:r>
              <a:rPr lang="ar-SA" dirty="0"/>
              <a:t> </a:t>
            </a:r>
            <a:r>
              <a:rPr lang="ar-SA" dirty="0" err="1"/>
              <a:t>ﺗﻄﺎﻟﺐ</a:t>
            </a:r>
            <a:r>
              <a:rPr lang="ar-SA" dirty="0"/>
              <a:t> بالمحافظة </a:t>
            </a:r>
            <a:r>
              <a:rPr lang="ar-SA" dirty="0" err="1"/>
              <a:t>ﻋﻠﻰ</a:t>
            </a:r>
            <a:r>
              <a:rPr lang="ar-SA" dirty="0"/>
              <a:t> هويتها </a:t>
            </a:r>
            <a:r>
              <a:rPr lang="ar-SA" dirty="0" err="1"/>
              <a:t>اﻟﻤﺤﻠﻴﺔ</a:t>
            </a:r>
            <a:r>
              <a:rPr lang="ar-SA" dirty="0"/>
              <a:t> </a:t>
            </a:r>
            <a:r>
              <a:rPr lang="ar-SA" dirty="0" err="1"/>
              <a:t>كأﺑﻨﺎء</a:t>
            </a:r>
            <a:r>
              <a:rPr lang="ar-SA" dirty="0"/>
              <a:t> </a:t>
            </a:r>
            <a:r>
              <a:rPr lang="ar-SA" dirty="0" err="1"/>
              <a:t>ﺷﻌﻮب</a:t>
            </a:r>
            <a:r>
              <a:rPr lang="ar-SA" dirty="0"/>
              <a:t> وديانات </a:t>
            </a:r>
            <a:r>
              <a:rPr lang="ar-SA" dirty="0" err="1"/>
              <a:t>وﻣﺠﻤﻮﻋﺎت</a:t>
            </a:r>
            <a:r>
              <a:rPr lang="ar-SA" dirty="0"/>
              <a:t> </a:t>
            </a:r>
            <a:r>
              <a:rPr lang="ar-SA" dirty="0" err="1"/>
              <a:t>إﺛﻨﻴﺔ</a:t>
            </a:r>
            <a:r>
              <a:rPr lang="ar-SA" dirty="0"/>
              <a:t> </a:t>
            </a:r>
            <a:r>
              <a:rPr lang="ar-SA" dirty="0" err="1"/>
              <a:t>ﻣﺨﺘﻠﻔﺔ</a:t>
            </a:r>
            <a:r>
              <a:rPr lang="ar-SA" dirty="0"/>
              <a:t> ، ينمون ويعززون </a:t>
            </a:r>
            <a:r>
              <a:rPr lang="ar-SA" dirty="0" err="1"/>
              <a:t>اﻟﺸﻌﻮر</a:t>
            </a:r>
            <a:r>
              <a:rPr lang="ar-SA" dirty="0"/>
              <a:t> بالانتماء </a:t>
            </a:r>
            <a:r>
              <a:rPr lang="ar-SA" dirty="0" err="1"/>
              <a:t>ﺇﻟﻰ</a:t>
            </a:r>
            <a:r>
              <a:rPr lang="ar-SA" dirty="0"/>
              <a:t> أماكن </a:t>
            </a:r>
            <a:r>
              <a:rPr lang="ar-SA" dirty="0" err="1"/>
              <a:t>وﺟﻮدهم</a:t>
            </a:r>
            <a:r>
              <a:rPr lang="ar-SA" dirty="0"/>
              <a:t> </a:t>
            </a:r>
            <a:r>
              <a:rPr lang="ar-SA" dirty="0" err="1"/>
              <a:t>ﻋﻦ</a:t>
            </a:r>
            <a:r>
              <a:rPr lang="ar-SA" dirty="0"/>
              <a:t> </a:t>
            </a:r>
            <a:r>
              <a:rPr lang="ar-SA" dirty="0" err="1"/>
              <a:t>ﻃﺮﻳﻖ</a:t>
            </a:r>
            <a:r>
              <a:rPr lang="ar-SA" dirty="0"/>
              <a:t> </a:t>
            </a:r>
            <a:r>
              <a:rPr lang="ar-SA" dirty="0" err="1"/>
              <a:t>اﻟﻤﺤﺎﻓﻈﺔ</a:t>
            </a:r>
            <a:r>
              <a:rPr lang="ar-SA" dirty="0"/>
              <a:t> </a:t>
            </a:r>
            <a:r>
              <a:rPr lang="ar-SA" dirty="0" err="1"/>
              <a:t>ﻋﻠﻰ</a:t>
            </a:r>
            <a:r>
              <a:rPr lang="ar-SA" dirty="0"/>
              <a:t> مركبات </a:t>
            </a:r>
            <a:r>
              <a:rPr lang="ar-SA" dirty="0" err="1"/>
              <a:t>ﺛﻘﺎﻓﺘﻬﻢ</a:t>
            </a:r>
            <a:r>
              <a:rPr lang="ar-SA" dirty="0"/>
              <a:t> </a:t>
            </a:r>
            <a:r>
              <a:rPr lang="ar-SA" dirty="0" err="1"/>
              <a:t>كاﻟﻠﻐﺔ</a:t>
            </a:r>
            <a:r>
              <a:rPr lang="ar-SA" dirty="0"/>
              <a:t> </a:t>
            </a:r>
            <a:r>
              <a:rPr lang="ar-SA" dirty="0" err="1"/>
              <a:t>واﻟﺪﻳﻦ</a:t>
            </a:r>
            <a:r>
              <a:rPr lang="ar-SA" dirty="0"/>
              <a:t> ، </a:t>
            </a:r>
            <a:r>
              <a:rPr lang="ar-SA" dirty="0" err="1"/>
              <a:t>اﻟﻌﺎدات</a:t>
            </a:r>
            <a:r>
              <a:rPr lang="ar-SA" dirty="0"/>
              <a:t> </a:t>
            </a:r>
            <a:r>
              <a:rPr lang="ar-SA" dirty="0" err="1"/>
              <a:t>واﻟﺘﻘﺎﻟﻴﺪ</a:t>
            </a:r>
            <a:r>
              <a:rPr lang="ar-SA" dirty="0"/>
              <a:t>، </a:t>
            </a:r>
            <a:r>
              <a:rPr lang="ar-SA" dirty="0" err="1"/>
              <a:t>اﻟﻔﻦ</a:t>
            </a:r>
            <a:r>
              <a:rPr lang="ar-SA" dirty="0"/>
              <a:t> والفولكلور وغيرها.</a:t>
            </a:r>
          </a:p>
          <a:p>
            <a:r>
              <a:rPr lang="ar-SA" dirty="0"/>
              <a:t> </a:t>
            </a:r>
            <a:r>
              <a:rPr lang="ar-SA" dirty="0" err="1"/>
              <a:t>ﻋﻠﻰ</a:t>
            </a:r>
            <a:r>
              <a:rPr lang="ar-SA" dirty="0"/>
              <a:t> </a:t>
            </a:r>
            <a:r>
              <a:rPr lang="ar-SA" dirty="0" err="1"/>
              <a:t>ﺳﺒﻴﻞ</a:t>
            </a:r>
            <a:r>
              <a:rPr lang="ar-SA" dirty="0"/>
              <a:t> </a:t>
            </a:r>
            <a:r>
              <a:rPr lang="ar-SA" dirty="0" err="1"/>
              <a:t>اﻟﻤﺜﺎل</a:t>
            </a:r>
            <a:r>
              <a:rPr lang="ar-SA" dirty="0"/>
              <a:t> : </a:t>
            </a:r>
            <a:r>
              <a:rPr lang="ar-SA" dirty="0" err="1"/>
              <a:t>ﺗﻘﺎم</a:t>
            </a:r>
            <a:r>
              <a:rPr lang="ar-SA" dirty="0"/>
              <a:t> </a:t>
            </a:r>
            <a:r>
              <a:rPr lang="ar-SA" dirty="0" err="1"/>
              <a:t>ﻓﻲ</a:t>
            </a:r>
            <a:r>
              <a:rPr lang="ar-SA" dirty="0"/>
              <a:t> </a:t>
            </a:r>
            <a:r>
              <a:rPr lang="ar-SA" dirty="0" err="1"/>
              <a:t>أرﺟﺎء</a:t>
            </a:r>
            <a:r>
              <a:rPr lang="ar-SA" dirty="0"/>
              <a:t> </a:t>
            </a:r>
            <a:r>
              <a:rPr lang="ar-SA" dirty="0" err="1"/>
              <a:t>اﻟﻌﺎﻟﻢ</a:t>
            </a:r>
            <a:r>
              <a:rPr lang="ar-SA" dirty="0"/>
              <a:t> مهرجانات كثيرة لحفظ </a:t>
            </a:r>
            <a:r>
              <a:rPr lang="ar-SA" dirty="0" err="1"/>
              <a:t>اﻟﺘﻘﺎﻟﻴﺪ</a:t>
            </a:r>
            <a:r>
              <a:rPr lang="ar-SA" dirty="0"/>
              <a:t> </a:t>
            </a:r>
            <a:r>
              <a:rPr lang="ar-SA" dirty="0" err="1"/>
              <a:t>اﻟﻤﺤﻠﻴﺔ</a:t>
            </a:r>
            <a:r>
              <a:rPr lang="ar-SA" dirty="0"/>
              <a:t> ، ويبذلون </a:t>
            </a:r>
            <a:r>
              <a:rPr lang="ar-SA" dirty="0" err="1"/>
              <a:t>ﺟﻬﻮدا</a:t>
            </a:r>
            <a:r>
              <a:rPr lang="ar-SA" dirty="0"/>
              <a:t> كبيرة </a:t>
            </a:r>
            <a:r>
              <a:rPr lang="ar-SA" dirty="0" err="1"/>
              <a:t>ﻣﻦ</a:t>
            </a:r>
            <a:r>
              <a:rPr lang="ar-SA" dirty="0"/>
              <a:t> </a:t>
            </a:r>
            <a:r>
              <a:rPr lang="ar-SA" dirty="0" err="1"/>
              <a:t>أﺟﻞ</a:t>
            </a:r>
            <a:r>
              <a:rPr lang="ar-SA" dirty="0"/>
              <a:t> حفظها </a:t>
            </a:r>
            <a:r>
              <a:rPr lang="ar-SA" dirty="0" err="1"/>
              <a:t>وﺣﻤﺎﻳﺘﻬﺎ</a:t>
            </a:r>
            <a:r>
              <a:rPr lang="ar-SA" dirty="0"/>
              <a:t> </a:t>
            </a:r>
            <a:r>
              <a:rPr lang="ar-SA" dirty="0" err="1"/>
              <a:t>ﻣﻦ</a:t>
            </a:r>
            <a:r>
              <a:rPr lang="ar-SA" dirty="0"/>
              <a:t> الاندثار . </a:t>
            </a:r>
            <a:br>
              <a:rPr lang="ar-SA" dirty="0"/>
            </a:b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4656355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E341F1C8-A16F-4C86-A8C2-A5F17D28DB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b="1" u="sng" dirty="0"/>
              <a:t>من رموز العولمة</a:t>
            </a:r>
            <a:endParaRPr lang="he-IL" b="1" u="sng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321060D3-7E1E-4BE2-96EB-ACBB67090A4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56522" y="2557463"/>
            <a:ext cx="8865703" cy="331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269072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61629CC7-8F40-411D-A258-025C0DB53D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SA" b="1" u="sng" dirty="0"/>
              <a:t>تتزايد </a:t>
            </a:r>
            <a:r>
              <a:rPr lang="ar-SA" b="1" u="sng" dirty="0" err="1"/>
              <a:t>ﻋﻤﻠﻴﺎت</a:t>
            </a:r>
            <a:r>
              <a:rPr lang="ar-SA" b="1" u="sng" dirty="0"/>
              <a:t> الخصخصة  </a:t>
            </a:r>
            <a:r>
              <a:rPr lang="ar-SA" b="1" u="sng" dirty="0" err="1"/>
              <a:t>ﻓﻲ</a:t>
            </a:r>
            <a:r>
              <a:rPr lang="ar-SA" b="1" u="sng" dirty="0"/>
              <a:t> دول كثيرة </a:t>
            </a:r>
            <a:br>
              <a:rPr lang="ar-SA" dirty="0"/>
            </a:br>
            <a:endParaRPr lang="he-IL" dirty="0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CBFD9027-579A-48A5-B14E-5F44C0A5F8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ar-SA" dirty="0"/>
              <a:t>تزايدت </a:t>
            </a:r>
            <a:r>
              <a:rPr lang="ar-SA" dirty="0" err="1"/>
              <a:t>ﻋﻤﻠﻴﺎت</a:t>
            </a:r>
            <a:r>
              <a:rPr lang="ar-SA" dirty="0"/>
              <a:t> الخصخصة </a:t>
            </a:r>
            <a:r>
              <a:rPr lang="ar-SA" dirty="0" err="1"/>
              <a:t>ﻓﻲ</a:t>
            </a:r>
            <a:r>
              <a:rPr lang="ar-SA" dirty="0"/>
              <a:t> دول كثيرة </a:t>
            </a:r>
            <a:r>
              <a:rPr lang="ar-SA" dirty="0" err="1"/>
              <a:t>ﺑﻌﺪ</a:t>
            </a:r>
            <a:r>
              <a:rPr lang="ar-SA" dirty="0"/>
              <a:t> </a:t>
            </a:r>
            <a:r>
              <a:rPr lang="ar-SA" dirty="0" err="1"/>
              <a:t>اﻟﺤﺮب</a:t>
            </a:r>
            <a:r>
              <a:rPr lang="ar-SA" dirty="0"/>
              <a:t> </a:t>
            </a:r>
            <a:r>
              <a:rPr lang="ar-SA" dirty="0" err="1"/>
              <a:t>اﻟﻌﺎﻟﻤﻴﺔ</a:t>
            </a:r>
            <a:r>
              <a:rPr lang="ar-SA" dirty="0"/>
              <a:t> </a:t>
            </a:r>
            <a:r>
              <a:rPr lang="ar-SA" dirty="0" err="1"/>
              <a:t>اﻟﺜﺎﻧﻴﺔ</a:t>
            </a:r>
            <a:r>
              <a:rPr lang="ar-SA" dirty="0"/>
              <a:t>، </a:t>
            </a:r>
            <a:r>
              <a:rPr lang="ar-SA" dirty="0" err="1"/>
              <a:t>وأﺧﺬت</a:t>
            </a:r>
            <a:r>
              <a:rPr lang="ar-SA" dirty="0"/>
              <a:t> دول كثيرة </a:t>
            </a:r>
            <a:r>
              <a:rPr lang="ar-SA" dirty="0" err="1"/>
              <a:t>ﻋﻠﻰ</a:t>
            </a:r>
            <a:r>
              <a:rPr lang="ar-SA" dirty="0"/>
              <a:t> </a:t>
            </a:r>
            <a:r>
              <a:rPr lang="ar-SA" dirty="0" err="1"/>
              <a:t>ﻋﺎﺗﻘﻬﺎ</a:t>
            </a:r>
            <a:r>
              <a:rPr lang="ar-SA" dirty="0"/>
              <a:t> </a:t>
            </a:r>
            <a:r>
              <a:rPr lang="ar-SA" dirty="0" err="1"/>
              <a:t>اﻟﻤﺴﺆوﻟﻴﺔ</a:t>
            </a:r>
            <a:r>
              <a:rPr lang="ar-SA" dirty="0"/>
              <a:t> </a:t>
            </a:r>
            <a:r>
              <a:rPr lang="ar-SA" dirty="0" err="1"/>
              <a:t>ﻋﻦ</a:t>
            </a:r>
            <a:r>
              <a:rPr lang="ar-SA" dirty="0"/>
              <a:t> </a:t>
            </a:r>
            <a:r>
              <a:rPr lang="ar-SA" dirty="0" err="1"/>
              <a:t>رﻓﺎﻩ</a:t>
            </a:r>
            <a:r>
              <a:rPr lang="ar-SA" dirty="0"/>
              <a:t> </a:t>
            </a:r>
            <a:r>
              <a:rPr lang="ar-SA" dirty="0" err="1"/>
              <a:t>ﻣﻮاﻃﻨﻴﻬا</a:t>
            </a:r>
            <a:r>
              <a:rPr lang="ar-SA" dirty="0"/>
              <a:t> إذ وفرة </a:t>
            </a:r>
            <a:r>
              <a:rPr lang="ar-SA" dirty="0" err="1"/>
              <a:t>ﻟﻬﻢ</a:t>
            </a:r>
            <a:r>
              <a:rPr lang="ar-SA" dirty="0"/>
              <a:t> </a:t>
            </a:r>
            <a:r>
              <a:rPr lang="ar-SA" dirty="0" err="1"/>
              <a:t>ﺍﻟﺪﻭﻟﺔ</a:t>
            </a:r>
            <a:r>
              <a:rPr lang="ar-SA" dirty="0"/>
              <a:t> </a:t>
            </a:r>
            <a:r>
              <a:rPr lang="ar-SA" dirty="0" err="1"/>
              <a:t>ﺧﺪﻣﺎت</a:t>
            </a:r>
            <a:r>
              <a:rPr lang="ar-SA" dirty="0"/>
              <a:t> </a:t>
            </a:r>
            <a:r>
              <a:rPr lang="ar-SA" dirty="0" err="1"/>
              <a:t>اﻟﺘﺮﺑﻴﺔ</a:t>
            </a:r>
            <a:r>
              <a:rPr lang="ar-SA" dirty="0"/>
              <a:t> </a:t>
            </a:r>
            <a:r>
              <a:rPr lang="ar-SA" dirty="0" err="1"/>
              <a:t>واﻟﺘﻌﻠﻴﻢ</a:t>
            </a:r>
            <a:r>
              <a:rPr lang="ar-SA" dirty="0"/>
              <a:t> والصحة ، </a:t>
            </a:r>
            <a:r>
              <a:rPr lang="ar-SA" dirty="0" err="1"/>
              <a:t>وأﻗﺎﻣﺖ</a:t>
            </a:r>
            <a:r>
              <a:rPr lang="ar-SA" dirty="0"/>
              <a:t> </a:t>
            </a:r>
            <a:r>
              <a:rPr lang="ar-SA" dirty="0" err="1"/>
              <a:t>اﻟﺒﻨيه</a:t>
            </a:r>
            <a:r>
              <a:rPr lang="ar-SA" dirty="0"/>
              <a:t> </a:t>
            </a:r>
            <a:r>
              <a:rPr lang="ar-SA" dirty="0" err="1"/>
              <a:t>اﻟﺘﺤﺘﻴﺔ</a:t>
            </a:r>
            <a:r>
              <a:rPr lang="ar-SA" dirty="0"/>
              <a:t> للمواصلات </a:t>
            </a:r>
            <a:r>
              <a:rPr lang="ar-SA" dirty="0" err="1"/>
              <a:t>واﻟﻤﻴﺎﻩ</a:t>
            </a:r>
            <a:r>
              <a:rPr lang="ar-SA" dirty="0"/>
              <a:t> والكهرباء، </a:t>
            </a:r>
            <a:r>
              <a:rPr lang="ar-SA" dirty="0" err="1"/>
              <a:t>ﻛﻤﺎ</a:t>
            </a:r>
            <a:r>
              <a:rPr lang="ar-SA" dirty="0"/>
              <a:t> </a:t>
            </a:r>
            <a:r>
              <a:rPr lang="ar-SA" dirty="0" err="1"/>
              <a:t>ﻣﺪة</a:t>
            </a:r>
            <a:r>
              <a:rPr lang="ar-SA" dirty="0"/>
              <a:t> </a:t>
            </a:r>
            <a:r>
              <a:rPr lang="ar-SA" dirty="0" err="1"/>
              <a:t>اﻟﻄﺒﻘﺎت</a:t>
            </a:r>
            <a:r>
              <a:rPr lang="ar-SA" dirty="0"/>
              <a:t> </a:t>
            </a:r>
            <a:r>
              <a:rPr lang="ar-SA" dirty="0" err="1"/>
              <a:t>اﻟﻔﻘﻴﺮة</a:t>
            </a:r>
            <a:r>
              <a:rPr lang="ar-SA" dirty="0"/>
              <a:t> بالمساعدات </a:t>
            </a:r>
            <a:r>
              <a:rPr lang="ar-SA" dirty="0" err="1"/>
              <a:t>اﻟﻤﺎﻟﻴﺔ</a:t>
            </a:r>
            <a:r>
              <a:rPr lang="ar-SA" dirty="0"/>
              <a:t> لذلك </a:t>
            </a:r>
            <a:r>
              <a:rPr lang="ar-SA" dirty="0" err="1"/>
              <a:t>ﺳﻤﻴﺖ</a:t>
            </a:r>
            <a:r>
              <a:rPr lang="ar-SA" dirty="0"/>
              <a:t> هذه </a:t>
            </a:r>
            <a:r>
              <a:rPr lang="ar-SA" dirty="0" err="1"/>
              <a:t>ﺍﻟﺪﻭﻝ</a:t>
            </a:r>
            <a:r>
              <a:rPr lang="ar-SA" dirty="0"/>
              <a:t> بدول </a:t>
            </a:r>
            <a:r>
              <a:rPr lang="ar-SA" dirty="0" err="1"/>
              <a:t>اﻟﺮﻓﺎﻩ</a:t>
            </a:r>
            <a:r>
              <a:rPr lang="ar-SA" dirty="0"/>
              <a:t> </a:t>
            </a:r>
          </a:p>
          <a:p>
            <a:pPr marL="0" indent="0">
              <a:buNone/>
            </a:pPr>
            <a:r>
              <a:rPr lang="ar-SA" dirty="0"/>
              <a:t>   - (تعتبر </a:t>
            </a:r>
            <a:r>
              <a:rPr lang="ar-SA" dirty="0" err="1"/>
              <a:t>ﺩﻭﻟﺔ</a:t>
            </a:r>
            <a:r>
              <a:rPr lang="ar-SA" dirty="0"/>
              <a:t> </a:t>
            </a:r>
            <a:r>
              <a:rPr lang="ar-SA" dirty="0" err="1"/>
              <a:t>ﺇﺳﺮﺍﺋﻴﻞ</a:t>
            </a:r>
            <a:r>
              <a:rPr lang="ar-SA" dirty="0"/>
              <a:t> هذه </a:t>
            </a:r>
            <a:r>
              <a:rPr lang="ar-SA" dirty="0" err="1"/>
              <a:t>إﺣﺪى</a:t>
            </a:r>
            <a:r>
              <a:rPr lang="ar-SA" dirty="0"/>
              <a:t> هذه </a:t>
            </a:r>
            <a:r>
              <a:rPr lang="ar-SA" dirty="0" err="1"/>
              <a:t>ﺍﻟﺪﻭﻝ</a:t>
            </a:r>
            <a:r>
              <a:rPr lang="ar-SA" dirty="0"/>
              <a:t>).</a:t>
            </a:r>
          </a:p>
          <a:p>
            <a:r>
              <a:rPr lang="ar-SA" dirty="0"/>
              <a:t> أدت </a:t>
            </a:r>
            <a:r>
              <a:rPr lang="ar-SA" dirty="0" err="1"/>
              <a:t>ﻋﻤﻠﻴﺎت</a:t>
            </a:r>
            <a:r>
              <a:rPr lang="ar-SA" dirty="0"/>
              <a:t> العولمة </a:t>
            </a:r>
            <a:r>
              <a:rPr lang="ar-SA" dirty="0" err="1"/>
              <a:t>ﻭﻋﻤﻠﻴﺎﺕ</a:t>
            </a:r>
            <a:r>
              <a:rPr lang="ar-SA" dirty="0"/>
              <a:t> </a:t>
            </a:r>
            <a:r>
              <a:rPr lang="ar-SA" dirty="0" err="1"/>
              <a:t>ﺃﺧﺮﻯ</a:t>
            </a:r>
            <a:r>
              <a:rPr lang="ar-SA" dirty="0"/>
              <a:t> </a:t>
            </a:r>
            <a:r>
              <a:rPr lang="ar-SA" dirty="0" err="1"/>
              <a:t>ﺇﻟﻰ</a:t>
            </a:r>
            <a:r>
              <a:rPr lang="ar-SA" dirty="0"/>
              <a:t> </a:t>
            </a:r>
            <a:r>
              <a:rPr lang="ar-SA" dirty="0" err="1"/>
              <a:t>ﺗﻐﻴﻴﺮ</a:t>
            </a:r>
            <a:r>
              <a:rPr lang="ar-SA" dirty="0"/>
              <a:t> هذا </a:t>
            </a:r>
            <a:r>
              <a:rPr lang="ar-SA" dirty="0" err="1"/>
              <a:t>اﻟﻮﺿﻊ</a:t>
            </a:r>
            <a:r>
              <a:rPr lang="ar-SA" dirty="0"/>
              <a:t> حيث تتخلى </a:t>
            </a:r>
            <a:r>
              <a:rPr lang="ar-SA" dirty="0" err="1"/>
              <a:t>ﻣﻌﻈﻢ</a:t>
            </a:r>
            <a:r>
              <a:rPr lang="ar-SA" dirty="0"/>
              <a:t> دول </a:t>
            </a:r>
            <a:r>
              <a:rPr lang="ar-SA" dirty="0" err="1"/>
              <a:t>اﻟﺮﻓﺎﻩ</a:t>
            </a:r>
            <a:r>
              <a:rPr lang="ar-SA" dirty="0"/>
              <a:t> </a:t>
            </a:r>
            <a:r>
              <a:rPr lang="ar-SA" dirty="0" err="1"/>
              <a:t>اﻟﻴﻮم</a:t>
            </a:r>
            <a:r>
              <a:rPr lang="ar-SA" dirty="0"/>
              <a:t> </a:t>
            </a:r>
            <a:r>
              <a:rPr lang="ar-SA" dirty="0" err="1"/>
              <a:t>ﻋﻦ</a:t>
            </a:r>
            <a:r>
              <a:rPr lang="ar-SA" dirty="0"/>
              <a:t> </a:t>
            </a:r>
            <a:r>
              <a:rPr lang="ar-SA" dirty="0" err="1"/>
              <a:t>ﺟﺰء</a:t>
            </a:r>
            <a:r>
              <a:rPr lang="ar-SA" dirty="0"/>
              <a:t> </a:t>
            </a:r>
            <a:r>
              <a:rPr lang="ar-SA" dirty="0" err="1"/>
              <a:t>ﻣﻦ</a:t>
            </a:r>
            <a:r>
              <a:rPr lang="ar-SA" dirty="0"/>
              <a:t> </a:t>
            </a:r>
            <a:r>
              <a:rPr lang="ar-SA" dirty="0" err="1"/>
              <a:t>اﻟﺨﺪﻣﺎت</a:t>
            </a:r>
            <a:r>
              <a:rPr lang="ar-SA" dirty="0"/>
              <a:t> </a:t>
            </a:r>
            <a:r>
              <a:rPr lang="ar-SA" dirty="0" err="1"/>
              <a:t>ﺍﻟﺘﻲ</a:t>
            </a:r>
            <a:r>
              <a:rPr lang="ar-SA" dirty="0"/>
              <a:t> اعتادت </a:t>
            </a:r>
            <a:r>
              <a:rPr lang="ar-SA" dirty="0" err="1"/>
              <a:t>ﺗﻮﻓﻴﺮها</a:t>
            </a:r>
            <a:r>
              <a:rPr lang="ar-SA" dirty="0"/>
              <a:t> لسكانها ، </a:t>
            </a:r>
            <a:r>
              <a:rPr lang="ar-SA" dirty="0" err="1"/>
              <a:t>ﻭﻛﺬﻟﻚ</a:t>
            </a:r>
            <a:r>
              <a:rPr lang="ar-SA" dirty="0"/>
              <a:t> </a:t>
            </a:r>
            <a:r>
              <a:rPr lang="ar-SA" dirty="0" err="1"/>
              <a:t>ﻋﻦ</a:t>
            </a:r>
            <a:r>
              <a:rPr lang="ar-SA" dirty="0"/>
              <a:t> </a:t>
            </a:r>
            <a:r>
              <a:rPr lang="ar-SA" dirty="0" err="1"/>
              <a:t>ﺟﺰء</a:t>
            </a:r>
            <a:r>
              <a:rPr lang="ar-SA" dirty="0"/>
              <a:t> </a:t>
            </a:r>
            <a:r>
              <a:rPr lang="ar-SA" dirty="0" err="1"/>
              <a:t>ﻣﻦ</a:t>
            </a:r>
            <a:r>
              <a:rPr lang="ar-SA" dirty="0"/>
              <a:t> الأملاك </a:t>
            </a:r>
            <a:r>
              <a:rPr lang="ar-SA" dirty="0" err="1"/>
              <a:t>ﺍﻟﺘﻲ</a:t>
            </a:r>
            <a:r>
              <a:rPr lang="ar-SA" dirty="0"/>
              <a:t> كانت </a:t>
            </a:r>
            <a:r>
              <a:rPr lang="ar-SA" dirty="0" err="1"/>
              <a:t>ﺗﺤﺖ</a:t>
            </a:r>
            <a:r>
              <a:rPr lang="ar-SA" dirty="0"/>
              <a:t> </a:t>
            </a:r>
            <a:r>
              <a:rPr lang="ar-SA" dirty="0" err="1"/>
              <a:t>ﻣﻠﻜﻴﺔ</a:t>
            </a:r>
            <a:r>
              <a:rPr lang="ar-SA" dirty="0"/>
              <a:t> </a:t>
            </a:r>
            <a:r>
              <a:rPr lang="ar-SA" dirty="0" err="1"/>
              <a:t>ﻋﺎﻣﺔ</a:t>
            </a:r>
            <a:r>
              <a:rPr lang="ar-SA" dirty="0"/>
              <a:t> ، </a:t>
            </a:r>
            <a:r>
              <a:rPr lang="ar-SA" dirty="0" err="1"/>
              <a:t>ﻋﻠﻰ</a:t>
            </a:r>
            <a:r>
              <a:rPr lang="ar-SA" dirty="0"/>
              <a:t> </a:t>
            </a:r>
            <a:r>
              <a:rPr lang="ar-SA" dirty="0" err="1"/>
              <a:t>ﺳﺒﻴﻞ</a:t>
            </a:r>
            <a:r>
              <a:rPr lang="ar-SA" dirty="0"/>
              <a:t> </a:t>
            </a:r>
            <a:r>
              <a:rPr lang="ar-SA" dirty="0" err="1"/>
              <a:t>اﻟﻤﺜﺎل</a:t>
            </a:r>
            <a:r>
              <a:rPr lang="ar-SA" dirty="0"/>
              <a:t> البنى </a:t>
            </a:r>
            <a:r>
              <a:rPr lang="ar-SA" dirty="0" err="1"/>
              <a:t>التحتيه</a:t>
            </a:r>
            <a:r>
              <a:rPr lang="ar-SA" dirty="0"/>
              <a:t> للمياه </a:t>
            </a:r>
            <a:r>
              <a:rPr lang="ar-SA" dirty="0" err="1"/>
              <a:t>واﻟﻜﻬﺮﺑﺎء</a:t>
            </a:r>
            <a:r>
              <a:rPr lang="ar-SA" dirty="0"/>
              <a:t> ، المواصلات والخدمات </a:t>
            </a:r>
            <a:r>
              <a:rPr lang="ar-SA" dirty="0" err="1"/>
              <a:t>الصحيه</a:t>
            </a:r>
            <a:r>
              <a:rPr lang="ar-SA" dirty="0"/>
              <a:t> . </a:t>
            </a:r>
          </a:p>
          <a:p>
            <a:r>
              <a:rPr lang="ar-SA" dirty="0" err="1"/>
              <a:t>ﺗﻨﻘﻞ</a:t>
            </a:r>
            <a:r>
              <a:rPr lang="ar-SA" dirty="0"/>
              <a:t> هذه </a:t>
            </a:r>
            <a:r>
              <a:rPr lang="ar-SA" dirty="0" err="1"/>
              <a:t>ﺍﻟﺪﻭﻝ</a:t>
            </a:r>
            <a:r>
              <a:rPr lang="ar-SA" dirty="0"/>
              <a:t> وهذه </a:t>
            </a:r>
            <a:r>
              <a:rPr lang="ar-SA" dirty="0" err="1"/>
              <a:t>اﻟﺨﺪﻣﺎت</a:t>
            </a:r>
            <a:r>
              <a:rPr lang="ar-SA" dirty="0"/>
              <a:t> </a:t>
            </a:r>
            <a:r>
              <a:rPr lang="ar-SA" dirty="0" err="1"/>
              <a:t>ﺇﻟﻰ</a:t>
            </a:r>
            <a:r>
              <a:rPr lang="ar-SA" dirty="0"/>
              <a:t> </a:t>
            </a:r>
            <a:r>
              <a:rPr lang="ar-SA" dirty="0" err="1"/>
              <a:t>ﻣﻠﻜﻴﺔ</a:t>
            </a:r>
            <a:r>
              <a:rPr lang="ar-SA" dirty="0"/>
              <a:t> </a:t>
            </a:r>
            <a:r>
              <a:rPr lang="ar-SA" dirty="0" err="1"/>
              <a:t>ﺧﺎﺻﺔ</a:t>
            </a:r>
            <a:r>
              <a:rPr lang="ar-SA" dirty="0"/>
              <a:t> </a:t>
            </a:r>
            <a:r>
              <a:rPr lang="ar-SA" dirty="0" err="1"/>
              <a:t>ﻓﻲ</a:t>
            </a:r>
            <a:r>
              <a:rPr lang="ar-SA" dirty="0"/>
              <a:t> </a:t>
            </a:r>
            <a:r>
              <a:rPr lang="ar-SA" dirty="0" err="1"/>
              <a:t>إﻃﺎر</a:t>
            </a:r>
            <a:r>
              <a:rPr lang="ar-SA" dirty="0"/>
              <a:t> </a:t>
            </a:r>
            <a:r>
              <a:rPr lang="ar-SA" dirty="0" err="1"/>
              <a:t>ﻋﻤﻠﻴﺔ</a:t>
            </a:r>
            <a:r>
              <a:rPr lang="ar-SA" dirty="0"/>
              <a:t> </a:t>
            </a:r>
            <a:r>
              <a:rPr lang="ar-SA" dirty="0" err="1"/>
              <a:t>ﺗﻌﺮف</a:t>
            </a:r>
            <a:r>
              <a:rPr lang="ar-SA" dirty="0"/>
              <a:t> </a:t>
            </a:r>
            <a:r>
              <a:rPr lang="ar-SA" dirty="0" err="1"/>
              <a:t>ﺑﺎﺳﻢ</a:t>
            </a:r>
            <a:r>
              <a:rPr lang="ar-SA" dirty="0"/>
              <a:t> </a:t>
            </a:r>
            <a:r>
              <a:rPr lang="ar-SA" b="1" u="sng" dirty="0"/>
              <a:t>الخصخصة</a:t>
            </a:r>
            <a:r>
              <a:rPr lang="ar-SA" dirty="0"/>
              <a:t> ، </a:t>
            </a:r>
            <a:r>
              <a:rPr lang="ar-SA" dirty="0" err="1"/>
              <a:t>ﻓﻲ</a:t>
            </a:r>
            <a:r>
              <a:rPr lang="ar-SA" dirty="0"/>
              <a:t> </a:t>
            </a:r>
            <a:r>
              <a:rPr lang="ar-SA" dirty="0" err="1"/>
              <a:t>ﺩﻭﻟﺔ</a:t>
            </a:r>
            <a:r>
              <a:rPr lang="ar-SA" dirty="0"/>
              <a:t> </a:t>
            </a:r>
            <a:r>
              <a:rPr lang="ar-SA" dirty="0" err="1"/>
              <a:t>ﺇﺳﺮﺍﺋﻴﻞ</a:t>
            </a:r>
            <a:r>
              <a:rPr lang="ar-SA" dirty="0"/>
              <a:t> </a:t>
            </a:r>
            <a:r>
              <a:rPr lang="ar-SA" dirty="0" err="1"/>
              <a:t>ﻋﻠﻰ</a:t>
            </a:r>
            <a:r>
              <a:rPr lang="ar-SA" dirty="0"/>
              <a:t> </a:t>
            </a:r>
            <a:r>
              <a:rPr lang="ar-SA" dirty="0" err="1"/>
              <a:t>ﺳﺒﻴﻞ</a:t>
            </a:r>
            <a:r>
              <a:rPr lang="ar-SA" dirty="0"/>
              <a:t> </a:t>
            </a:r>
            <a:r>
              <a:rPr lang="ar-SA" dirty="0" err="1"/>
              <a:t>اﻟﻤﺜﺎل</a:t>
            </a:r>
            <a:r>
              <a:rPr lang="ar-SA" dirty="0"/>
              <a:t> </a:t>
            </a:r>
            <a:r>
              <a:rPr lang="ar-SA" b="1" u="sng" dirty="0"/>
              <a:t>شركة الطيران إل عال </a:t>
            </a:r>
            <a:r>
              <a:rPr lang="ar-SA" dirty="0" err="1"/>
              <a:t>ﺍﻟﺘﻲ</a:t>
            </a:r>
            <a:r>
              <a:rPr lang="ar-SA" dirty="0"/>
              <a:t> كانت </a:t>
            </a:r>
            <a:r>
              <a:rPr lang="ar-SA" dirty="0" err="1"/>
              <a:t>ﻣﻠﻜﺎ</a:t>
            </a:r>
            <a:r>
              <a:rPr lang="ar-SA" dirty="0"/>
              <a:t> </a:t>
            </a:r>
            <a:r>
              <a:rPr lang="ar-SA" dirty="0" err="1"/>
              <a:t>ﻟﻠﺪﻭﻟﺔ</a:t>
            </a:r>
            <a:r>
              <a:rPr lang="ar-SA" dirty="0"/>
              <a:t>  </a:t>
            </a:r>
            <a:r>
              <a:rPr lang="ar-SA" dirty="0" err="1"/>
              <a:t>ﺑﻴﻌﺖ</a:t>
            </a:r>
            <a:r>
              <a:rPr lang="ar-SA" dirty="0"/>
              <a:t> </a:t>
            </a:r>
            <a:r>
              <a:rPr lang="ar-SA" dirty="0" err="1"/>
              <a:t>ﺇﻟﻰ</a:t>
            </a:r>
            <a:r>
              <a:rPr lang="ar-SA" dirty="0"/>
              <a:t> </a:t>
            </a:r>
            <a:r>
              <a:rPr lang="ar-SA" dirty="0" err="1"/>
              <a:t>أﻳﺪ</a:t>
            </a:r>
            <a:r>
              <a:rPr lang="ar-SA" dirty="0"/>
              <a:t> </a:t>
            </a:r>
            <a:r>
              <a:rPr lang="ar-SA" dirty="0" err="1"/>
              <a:t>ﺧﺎﺻﺔ</a:t>
            </a:r>
            <a:r>
              <a:rPr lang="ar-SA" dirty="0"/>
              <a:t> </a:t>
            </a:r>
            <a:r>
              <a:rPr lang="ar-SA" dirty="0" err="1"/>
              <a:t>وﺇﻟﻰ</a:t>
            </a:r>
            <a:r>
              <a:rPr lang="ar-SA" dirty="0"/>
              <a:t> </a:t>
            </a:r>
            <a:r>
              <a:rPr lang="ar-SA" dirty="0" err="1"/>
              <a:t>رﺟﺎل</a:t>
            </a:r>
            <a:r>
              <a:rPr lang="ar-SA" dirty="0"/>
              <a:t> </a:t>
            </a:r>
            <a:r>
              <a:rPr lang="ar-SA" dirty="0" err="1"/>
              <a:t>أﻋﻤﺎل</a:t>
            </a:r>
            <a:r>
              <a:rPr lang="ar-SA" dirty="0"/>
              <a:t> </a:t>
            </a:r>
            <a:r>
              <a:rPr lang="ar-SA" dirty="0" err="1"/>
              <a:t>ﻣﻦ</a:t>
            </a:r>
            <a:r>
              <a:rPr lang="ar-SA" dirty="0"/>
              <a:t> </a:t>
            </a:r>
            <a:r>
              <a:rPr lang="ar-SA" dirty="0" err="1"/>
              <a:t>اﻟﻘﻄﺎع</a:t>
            </a:r>
            <a:r>
              <a:rPr lang="ar-SA" dirty="0"/>
              <a:t> </a:t>
            </a:r>
            <a:r>
              <a:rPr lang="ar-SA" dirty="0" err="1"/>
              <a:t>اﻟﺨﺎص</a:t>
            </a:r>
            <a:r>
              <a:rPr lang="ar-SA" dirty="0"/>
              <a:t> وكذلك </a:t>
            </a:r>
            <a:r>
              <a:rPr lang="ar-SA" b="1" u="sng" dirty="0"/>
              <a:t>شارع 6 </a:t>
            </a:r>
            <a:r>
              <a:rPr lang="ar-SA" dirty="0"/>
              <a:t>وهو شارع عابر في </a:t>
            </a:r>
            <a:r>
              <a:rPr lang="ar-SA" dirty="0" err="1"/>
              <a:t>ﺇﺳﺮﺍﺋﻴﻞ</a:t>
            </a:r>
            <a:r>
              <a:rPr lang="ar-SA" dirty="0"/>
              <a:t> تابع لشركة </a:t>
            </a:r>
            <a:r>
              <a:rPr lang="ar-SA" dirty="0" err="1"/>
              <a:t>ﺧﺼﻮﺻﻴﺔ</a:t>
            </a:r>
            <a:r>
              <a:rPr lang="ar-SA" dirty="0"/>
              <a:t>  </a:t>
            </a:r>
            <a:r>
              <a:rPr lang="ar-SA" dirty="0" err="1"/>
              <a:t>ﻟﺬﻟﻚ</a:t>
            </a:r>
            <a:r>
              <a:rPr lang="ar-SA" dirty="0"/>
              <a:t> هو </a:t>
            </a:r>
            <a:r>
              <a:rPr lang="ar-SA" dirty="0" err="1"/>
              <a:t>ﺷﺎرع</a:t>
            </a:r>
            <a:r>
              <a:rPr lang="ar-SA" dirty="0"/>
              <a:t> برسوم </a:t>
            </a:r>
            <a:r>
              <a:rPr lang="ar-SA" dirty="0" err="1"/>
              <a:t>ﻣﺮور</a:t>
            </a:r>
            <a:r>
              <a:rPr lang="ar-SA" dirty="0"/>
              <a:t> . </a:t>
            </a:r>
            <a:br>
              <a:rPr lang="ar-SA" dirty="0"/>
            </a:b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04135510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לבן 2">
            <a:extLst>
              <a:ext uri="{FF2B5EF4-FFF2-40B4-BE49-F238E27FC236}">
                <a16:creationId xmlns:a16="http://schemas.microsoft.com/office/drawing/2014/main" id="{E1394020-8826-41CF-9FB5-B1E6C38FDF05}"/>
              </a:ext>
            </a:extLst>
          </p:cNvPr>
          <p:cNvSpPr/>
          <p:nvPr/>
        </p:nvSpPr>
        <p:spPr>
          <a:xfrm>
            <a:off x="1283678" y="1696915"/>
            <a:ext cx="981310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SA" sz="2000" b="1" u="sng" dirty="0" err="1">
                <a:latin typeface="Arial" panose="020B0604020202020204" pitchFamily="34" charset="0"/>
              </a:rPr>
              <a:t>ﺩﻭﻟﺔ</a:t>
            </a:r>
            <a:r>
              <a:rPr lang="ar-SA" sz="2000" b="1" u="sng" dirty="0">
                <a:latin typeface="Arial" panose="020B0604020202020204" pitchFamily="34" charset="0"/>
              </a:rPr>
              <a:t> </a:t>
            </a:r>
            <a:r>
              <a:rPr lang="ar-SA" sz="2000" b="1" u="sng" dirty="0" err="1">
                <a:latin typeface="Arial" panose="020B0604020202020204" pitchFamily="34" charset="0"/>
              </a:rPr>
              <a:t>رﻓﺎﻩ</a:t>
            </a:r>
            <a:r>
              <a:rPr lang="ar-SA" sz="2000" b="1" u="sng" dirty="0">
                <a:latin typeface="Arial" panose="020B0604020202020204" pitchFamily="34" charset="0"/>
              </a:rPr>
              <a:t> </a:t>
            </a:r>
            <a:r>
              <a:rPr lang="ar-SA" sz="2000" u="sng" dirty="0">
                <a:latin typeface="Arial" panose="020B0604020202020204" pitchFamily="34" charset="0"/>
              </a:rPr>
              <a:t>: </a:t>
            </a:r>
            <a:r>
              <a:rPr lang="ar-SA" sz="2000" dirty="0" err="1">
                <a:latin typeface="Arial" panose="020B0604020202020204" pitchFamily="34" charset="0"/>
              </a:rPr>
              <a:t>اﺳﻢ</a:t>
            </a:r>
            <a:r>
              <a:rPr lang="ar-SA" sz="2000" dirty="0">
                <a:latin typeface="Arial" panose="020B0604020202020204" pitchFamily="34" charset="0"/>
              </a:rPr>
              <a:t> </a:t>
            </a:r>
            <a:r>
              <a:rPr lang="ar-SA" sz="2000" dirty="0" err="1">
                <a:latin typeface="Arial" panose="020B0604020202020204" pitchFamily="34" charset="0"/>
              </a:rPr>
              <a:t>ﻳﻄﻠﻖ</a:t>
            </a:r>
            <a:r>
              <a:rPr lang="ar-SA" sz="2000" dirty="0">
                <a:latin typeface="Arial" panose="020B0604020202020204" pitchFamily="34" charset="0"/>
              </a:rPr>
              <a:t> </a:t>
            </a:r>
            <a:r>
              <a:rPr lang="ar-SA" sz="2000" dirty="0" err="1">
                <a:latin typeface="Arial" panose="020B0604020202020204" pitchFamily="34" charset="0"/>
              </a:rPr>
              <a:t>ﻋﻠﻰ</a:t>
            </a:r>
            <a:r>
              <a:rPr lang="ar-SA" sz="2000" dirty="0">
                <a:latin typeface="Arial" panose="020B0604020202020204" pitchFamily="34" charset="0"/>
              </a:rPr>
              <a:t> </a:t>
            </a:r>
            <a:r>
              <a:rPr lang="ar-SA" sz="2000" dirty="0" err="1">
                <a:latin typeface="Arial" panose="020B0604020202020204" pitchFamily="34" charset="0"/>
              </a:rPr>
              <a:t>ﺍﻟﺪﻭﻟﺔ</a:t>
            </a:r>
            <a:r>
              <a:rPr lang="ar-SA" sz="2000" dirty="0">
                <a:latin typeface="Arial" panose="020B0604020202020204" pitchFamily="34" charset="0"/>
              </a:rPr>
              <a:t> </a:t>
            </a:r>
            <a:r>
              <a:rPr lang="ar-SA" sz="2000" dirty="0" err="1">
                <a:latin typeface="Arial" panose="020B0604020202020204" pitchFamily="34" charset="0"/>
              </a:rPr>
              <a:t>ﺍﻟﺘﻲ</a:t>
            </a:r>
            <a:r>
              <a:rPr lang="ar-SA" sz="2000" dirty="0">
                <a:latin typeface="Arial" panose="020B0604020202020204" pitchFamily="34" charset="0"/>
              </a:rPr>
              <a:t> </a:t>
            </a:r>
            <a:r>
              <a:rPr lang="ar-SA" sz="2000" dirty="0" err="1">
                <a:latin typeface="Arial" panose="020B0604020202020204" pitchFamily="34" charset="0"/>
              </a:rPr>
              <a:t>ﺗﻬﺘﻢ</a:t>
            </a:r>
            <a:r>
              <a:rPr lang="ar-SA" sz="2000" dirty="0">
                <a:latin typeface="Arial" panose="020B0604020202020204" pitchFamily="34" charset="0"/>
              </a:rPr>
              <a:t> بمواطنيها </a:t>
            </a:r>
            <a:r>
              <a:rPr lang="ar-SA" sz="2000" dirty="0" err="1">
                <a:latin typeface="Arial" panose="020B0604020202020204" pitchFamily="34" charset="0"/>
              </a:rPr>
              <a:t>ﻓﻲ</a:t>
            </a:r>
            <a:r>
              <a:rPr lang="ar-SA" sz="2000" dirty="0">
                <a:latin typeface="Arial" panose="020B0604020202020204" pitchFamily="34" charset="0"/>
              </a:rPr>
              <a:t> المجالات الاقتصادية والاجتماعية </a:t>
            </a:r>
            <a:r>
              <a:rPr lang="ar-SA" sz="2000" dirty="0" err="1">
                <a:latin typeface="Arial" panose="020B0604020202020204" pitchFamily="34" charset="0"/>
              </a:rPr>
              <a:t>ﺑﻮﺍﺳﻄﺔ</a:t>
            </a:r>
            <a:r>
              <a:rPr lang="ar-SA" sz="2000" dirty="0">
                <a:latin typeface="Arial" panose="020B0604020202020204" pitchFamily="34" charset="0"/>
              </a:rPr>
              <a:t> </a:t>
            </a:r>
            <a:r>
              <a:rPr lang="ar-SA" sz="2000" dirty="0" err="1">
                <a:latin typeface="Arial" panose="020B0604020202020204" pitchFamily="34" charset="0"/>
              </a:rPr>
              <a:t>ﻗﻮﺍﻧﻴﻦ</a:t>
            </a:r>
            <a:r>
              <a:rPr lang="ar-SA" sz="2000" dirty="0">
                <a:latin typeface="Arial" panose="020B0604020202020204" pitchFamily="34" charset="0"/>
              </a:rPr>
              <a:t> </a:t>
            </a:r>
            <a:r>
              <a:rPr lang="ar-SA" sz="2000" dirty="0" err="1">
                <a:latin typeface="Arial" panose="020B0604020202020204" pitchFamily="34" charset="0"/>
              </a:rPr>
              <a:t>ﻣﺨﺘﻠﻔﺔ</a:t>
            </a:r>
            <a:r>
              <a:rPr lang="ar-SA" sz="2000" dirty="0">
                <a:latin typeface="Arial" panose="020B0604020202020204" pitchFamily="34" charset="0"/>
              </a:rPr>
              <a:t>  </a:t>
            </a:r>
            <a:r>
              <a:rPr lang="ar-SA" sz="2000" dirty="0" err="1">
                <a:latin typeface="Arial" panose="020B0604020202020204" pitchFamily="34" charset="0"/>
              </a:rPr>
              <a:t>والدوله</a:t>
            </a:r>
            <a:r>
              <a:rPr lang="ar-SA" sz="2000" dirty="0">
                <a:latin typeface="Arial" panose="020B0604020202020204" pitchFamily="34" charset="0"/>
              </a:rPr>
              <a:t> التي </a:t>
            </a:r>
            <a:r>
              <a:rPr lang="ar-SA" sz="2000" dirty="0" err="1">
                <a:latin typeface="Arial" panose="020B0604020202020204" pitchFamily="34" charset="0"/>
              </a:rPr>
              <a:t>ﺗﻘﺪﻢ</a:t>
            </a:r>
            <a:r>
              <a:rPr lang="ar-SA" sz="2000" dirty="0">
                <a:latin typeface="Arial" panose="020B0604020202020204" pitchFamily="34" charset="0"/>
              </a:rPr>
              <a:t> </a:t>
            </a:r>
            <a:r>
              <a:rPr lang="ar-SA" sz="2000" dirty="0" err="1">
                <a:latin typeface="Arial" panose="020B0604020202020204" pitchFamily="34" charset="0"/>
              </a:rPr>
              <a:t>ﺧﺪﻣﺎت</a:t>
            </a:r>
            <a:r>
              <a:rPr lang="ar-SA" sz="2000" dirty="0">
                <a:latin typeface="Arial" panose="020B0604020202020204" pitchFamily="34" charset="0"/>
              </a:rPr>
              <a:t> </a:t>
            </a:r>
            <a:r>
              <a:rPr lang="ar-SA" sz="2000" dirty="0" err="1">
                <a:latin typeface="Arial" panose="020B0604020202020204" pitchFamily="34" charset="0"/>
              </a:rPr>
              <a:t>ﻋﺎﻣﺔ</a:t>
            </a:r>
            <a:r>
              <a:rPr lang="ar-SA" sz="2000" dirty="0">
                <a:latin typeface="Arial" panose="020B0604020202020204" pitchFamily="34" charset="0"/>
              </a:rPr>
              <a:t> </a:t>
            </a:r>
            <a:r>
              <a:rPr lang="ar-SA" sz="2000" dirty="0" err="1">
                <a:latin typeface="Arial" panose="020B0604020202020204" pitchFamily="34" charset="0"/>
              </a:rPr>
              <a:t>ﻣﺨﺘﻠﻔﺔ</a:t>
            </a:r>
            <a:r>
              <a:rPr lang="ar-SA" sz="2000" dirty="0">
                <a:latin typeface="Arial" panose="020B0604020202020204" pitchFamily="34" charset="0"/>
              </a:rPr>
              <a:t> </a:t>
            </a:r>
            <a:r>
              <a:rPr lang="ar-SA" sz="2000" dirty="0" err="1">
                <a:latin typeface="Arial" panose="020B0604020202020204" pitchFamily="34" charset="0"/>
              </a:rPr>
              <a:t>ﻟﻬﻢ</a:t>
            </a:r>
            <a:r>
              <a:rPr lang="ar-SA" sz="2000" dirty="0">
                <a:latin typeface="Arial" panose="020B0604020202020204" pitchFamily="34" charset="0"/>
              </a:rPr>
              <a:t> </a:t>
            </a:r>
            <a:r>
              <a:rPr lang="ar-SA" sz="2000" dirty="0" err="1">
                <a:latin typeface="Arial" panose="020B0604020202020204" pitchFamily="34" charset="0"/>
              </a:rPr>
              <a:t>ﻣﺜﻞ</a:t>
            </a:r>
            <a:r>
              <a:rPr lang="ar-SA" sz="2000" dirty="0">
                <a:latin typeface="Arial" panose="020B0604020202020204" pitchFamily="34" charset="0"/>
              </a:rPr>
              <a:t> : </a:t>
            </a:r>
            <a:r>
              <a:rPr lang="ar-SA" sz="2000" dirty="0" err="1">
                <a:latin typeface="Arial" panose="020B0604020202020204" pitchFamily="34" charset="0"/>
              </a:rPr>
              <a:t>اﻟﺘﺮﺑﻴﺔ</a:t>
            </a:r>
            <a:r>
              <a:rPr lang="ar-SA" sz="2000" dirty="0">
                <a:latin typeface="Arial" panose="020B0604020202020204" pitchFamily="34" charset="0"/>
              </a:rPr>
              <a:t> </a:t>
            </a:r>
            <a:r>
              <a:rPr lang="ar-SA" sz="2000" dirty="0" err="1">
                <a:latin typeface="Arial" panose="020B0604020202020204" pitchFamily="34" charset="0"/>
              </a:rPr>
              <a:t>واﻟﺘﻌﻠﻴم</a:t>
            </a:r>
            <a:r>
              <a:rPr lang="ar-SA" sz="2000" dirty="0">
                <a:latin typeface="Arial" panose="020B0604020202020204" pitchFamily="34" charset="0"/>
              </a:rPr>
              <a:t> ، الصحة </a:t>
            </a:r>
            <a:r>
              <a:rPr lang="ar-SA" sz="2000" dirty="0" err="1">
                <a:latin typeface="Arial" panose="020B0604020202020204" pitchFamily="34" charset="0"/>
              </a:rPr>
              <a:t>واﻟﺮﻓﺎﻩ</a:t>
            </a:r>
            <a:r>
              <a:rPr lang="ar-SA" sz="2000" dirty="0">
                <a:latin typeface="Arial" panose="020B0604020202020204" pitchFamily="34" charset="0"/>
              </a:rPr>
              <a:t> .                                       .</a:t>
            </a:r>
          </a:p>
          <a:p>
            <a:pPr algn="r"/>
            <a:endParaRPr lang="ar-SA" sz="2000" u="sng" dirty="0">
              <a:latin typeface="Arial" panose="020B0604020202020204" pitchFamily="34" charset="0"/>
            </a:endParaRPr>
          </a:p>
          <a:p>
            <a:pPr algn="r"/>
            <a:r>
              <a:rPr lang="ar-SA" sz="2000" b="1" u="sng" dirty="0">
                <a:latin typeface="Arial" panose="020B0604020202020204" pitchFamily="34" charset="0"/>
              </a:rPr>
              <a:t>الخصخصة </a:t>
            </a:r>
            <a:r>
              <a:rPr lang="ar-SA" sz="2000" u="sng" dirty="0">
                <a:latin typeface="Arial" panose="020B0604020202020204" pitchFamily="34" charset="0"/>
              </a:rPr>
              <a:t>: </a:t>
            </a:r>
            <a:r>
              <a:rPr lang="ar-SA" sz="2000" dirty="0" err="1">
                <a:latin typeface="Arial" panose="020B0604020202020204" pitchFamily="34" charset="0"/>
              </a:rPr>
              <a:t>ﻋﻤﻠﻴﺔ</a:t>
            </a:r>
            <a:r>
              <a:rPr lang="ar-SA" sz="2000" dirty="0">
                <a:latin typeface="Arial" panose="020B0604020202020204" pitchFamily="34" charset="0"/>
              </a:rPr>
              <a:t> </a:t>
            </a:r>
            <a:r>
              <a:rPr lang="ar-SA" sz="2000" dirty="0" err="1">
                <a:latin typeface="Arial" panose="020B0604020202020204" pitchFamily="34" charset="0"/>
              </a:rPr>
              <a:t>ﻓﻴﻬﺎ</a:t>
            </a:r>
            <a:r>
              <a:rPr lang="ar-SA" sz="2000" dirty="0">
                <a:latin typeface="Arial" panose="020B0604020202020204" pitchFamily="34" charset="0"/>
              </a:rPr>
              <a:t> </a:t>
            </a:r>
            <a:r>
              <a:rPr lang="ar-SA" sz="2000" dirty="0" err="1">
                <a:latin typeface="Arial" panose="020B0604020202020204" pitchFamily="34" charset="0"/>
              </a:rPr>
              <a:t>ﺗﺒﻴﻊ</a:t>
            </a:r>
            <a:r>
              <a:rPr lang="ar-SA" sz="2000" dirty="0">
                <a:latin typeface="Arial" panose="020B0604020202020204" pitchFamily="34" charset="0"/>
              </a:rPr>
              <a:t> </a:t>
            </a:r>
            <a:r>
              <a:rPr lang="ar-SA" sz="2000" dirty="0" err="1">
                <a:latin typeface="Arial" panose="020B0604020202020204" pitchFamily="34" charset="0"/>
              </a:rPr>
              <a:t>ﺍﻟﺪﻭﻟﺔ</a:t>
            </a:r>
            <a:r>
              <a:rPr lang="ar-SA" sz="2000" dirty="0">
                <a:latin typeface="Arial" panose="020B0604020202020204" pitchFamily="34" charset="0"/>
              </a:rPr>
              <a:t> </a:t>
            </a:r>
            <a:r>
              <a:rPr lang="ar-SA" sz="2000" dirty="0" err="1">
                <a:latin typeface="Arial" panose="020B0604020202020204" pitchFamily="34" charset="0"/>
              </a:rPr>
              <a:t>ﺃﻭ</a:t>
            </a:r>
            <a:r>
              <a:rPr lang="ar-SA" sz="2000" dirty="0">
                <a:latin typeface="Arial" panose="020B0604020202020204" pitchFamily="34" charset="0"/>
              </a:rPr>
              <a:t> </a:t>
            </a:r>
            <a:r>
              <a:rPr lang="ar-SA" sz="2000" dirty="0" err="1">
                <a:latin typeface="Arial" panose="020B0604020202020204" pitchFamily="34" charset="0"/>
              </a:rPr>
              <a:t>ﺗﻨﻘﻞ</a:t>
            </a:r>
            <a:r>
              <a:rPr lang="ar-SA" sz="2000" dirty="0">
                <a:latin typeface="Arial" panose="020B0604020202020204" pitchFamily="34" charset="0"/>
              </a:rPr>
              <a:t> </a:t>
            </a:r>
            <a:r>
              <a:rPr lang="ar-SA" sz="2000" dirty="0" err="1">
                <a:latin typeface="Arial" panose="020B0604020202020204" pitchFamily="34" charset="0"/>
              </a:rPr>
              <a:t>ﻣﻠﻜﻴﺔ</a:t>
            </a:r>
            <a:r>
              <a:rPr lang="ar-SA" sz="2000" dirty="0">
                <a:latin typeface="Arial" panose="020B0604020202020204" pitchFamily="34" charset="0"/>
              </a:rPr>
              <a:t> شركات ، </a:t>
            </a:r>
            <a:r>
              <a:rPr lang="ar-SA" sz="2000" dirty="0" err="1">
                <a:latin typeface="Arial" panose="020B0604020202020204" pitchFamily="34" charset="0"/>
              </a:rPr>
              <a:t>ﻣﺼﺎﻧﻊ</a:t>
            </a:r>
            <a:r>
              <a:rPr lang="ar-SA" sz="2000" dirty="0">
                <a:latin typeface="Arial" panose="020B0604020202020204" pitchFamily="34" charset="0"/>
              </a:rPr>
              <a:t> </a:t>
            </a:r>
            <a:r>
              <a:rPr lang="ar-SA" sz="2000" dirty="0" err="1">
                <a:latin typeface="Arial" panose="020B0604020202020204" pitchFamily="34" charset="0"/>
              </a:rPr>
              <a:t>ﺃﻭ</a:t>
            </a:r>
            <a:r>
              <a:rPr lang="ar-SA" sz="2000" dirty="0">
                <a:latin typeface="Arial" panose="020B0604020202020204" pitchFamily="34" charset="0"/>
              </a:rPr>
              <a:t> </a:t>
            </a:r>
            <a:r>
              <a:rPr lang="ar-SA" sz="2000" dirty="0" err="1">
                <a:latin typeface="Arial" panose="020B0604020202020204" pitchFamily="34" charset="0"/>
              </a:rPr>
              <a:t>ﺧﺪﻣﺎت</a:t>
            </a:r>
            <a:r>
              <a:rPr lang="ar-SA" sz="2000" dirty="0">
                <a:latin typeface="Arial" panose="020B0604020202020204" pitchFamily="34" charset="0"/>
              </a:rPr>
              <a:t> </a:t>
            </a:r>
            <a:r>
              <a:rPr lang="ar-SA" sz="2000" dirty="0" err="1">
                <a:latin typeface="Arial" panose="020B0604020202020204" pitchFamily="34" charset="0"/>
              </a:rPr>
              <a:t>ﺇﻟﻰ</a:t>
            </a:r>
            <a:r>
              <a:rPr lang="ar-SA" sz="2000" dirty="0">
                <a:latin typeface="Arial" panose="020B0604020202020204" pitchFamily="34" charset="0"/>
              </a:rPr>
              <a:t> شركات </a:t>
            </a:r>
            <a:r>
              <a:rPr lang="ar-SA" sz="2000" dirty="0" err="1">
                <a:latin typeface="Arial" panose="020B0604020202020204" pitchFamily="34" charset="0"/>
              </a:rPr>
              <a:t>ﺃﻭ</a:t>
            </a:r>
            <a:r>
              <a:rPr lang="ar-SA" sz="2000" dirty="0">
                <a:latin typeface="Arial" panose="020B0604020202020204" pitchFamily="34" charset="0"/>
              </a:rPr>
              <a:t> </a:t>
            </a:r>
            <a:r>
              <a:rPr lang="ar-SA" sz="2000" dirty="0" err="1">
                <a:latin typeface="Arial" panose="020B0604020202020204" pitchFamily="34" charset="0"/>
              </a:rPr>
              <a:t>أﺷﺨﺎص</a:t>
            </a:r>
            <a:r>
              <a:rPr lang="ar-SA" sz="2000" dirty="0">
                <a:latin typeface="Arial" panose="020B0604020202020204" pitchFamily="34" charset="0"/>
              </a:rPr>
              <a:t> </a:t>
            </a:r>
            <a:r>
              <a:rPr lang="ar-SA" sz="2000" dirty="0" err="1">
                <a:latin typeface="Arial" panose="020B0604020202020204" pitchFamily="34" charset="0"/>
              </a:rPr>
              <a:t>ﻣﻦ</a:t>
            </a:r>
            <a:r>
              <a:rPr lang="ar-SA" sz="2000" dirty="0">
                <a:latin typeface="Arial" panose="020B0604020202020204" pitchFamily="34" charset="0"/>
              </a:rPr>
              <a:t> </a:t>
            </a:r>
            <a:r>
              <a:rPr lang="ar-SA" sz="2000" dirty="0" err="1">
                <a:latin typeface="Arial" panose="020B0604020202020204" pitchFamily="34" charset="0"/>
              </a:rPr>
              <a:t>اﻟﻘﻄﺎع</a:t>
            </a:r>
            <a:r>
              <a:rPr lang="ar-SA" sz="2000" dirty="0">
                <a:latin typeface="Arial" panose="020B0604020202020204" pitchFamily="34" charset="0"/>
              </a:rPr>
              <a:t> </a:t>
            </a:r>
            <a:r>
              <a:rPr lang="ar-SA" sz="2000" dirty="0" err="1">
                <a:latin typeface="Arial" panose="020B0604020202020204" pitchFamily="34" charset="0"/>
              </a:rPr>
              <a:t>اﻟﺨﺎص</a:t>
            </a:r>
            <a:r>
              <a:rPr lang="ar-SA" sz="2000" dirty="0">
                <a:latin typeface="Arial" panose="020B0604020202020204" pitchFamily="34" charset="0"/>
              </a:rPr>
              <a:t>.</a:t>
            </a:r>
          </a:p>
          <a:p>
            <a:pPr algn="r"/>
            <a:endParaRPr lang="ar-SA" sz="2000" dirty="0">
              <a:latin typeface="Arial" panose="020B0604020202020204" pitchFamily="34" charset="0"/>
            </a:endParaRPr>
          </a:p>
          <a:p>
            <a:pPr algn="r"/>
            <a:r>
              <a:rPr lang="ar-SA" sz="2000" b="1" u="sng" dirty="0" err="1">
                <a:latin typeface="Arial" panose="020B0604020202020204" pitchFamily="34" charset="0"/>
              </a:rPr>
              <a:t>ﺷﺎرع</a:t>
            </a:r>
            <a:r>
              <a:rPr lang="ar-SA" sz="2000" b="1" u="sng" dirty="0">
                <a:latin typeface="Arial" panose="020B0604020202020204" pitchFamily="34" charset="0"/>
              </a:rPr>
              <a:t> برسوم </a:t>
            </a:r>
            <a:r>
              <a:rPr lang="ar-SA" sz="2000" b="1" u="sng" dirty="0" err="1">
                <a:latin typeface="Arial" panose="020B0604020202020204" pitchFamily="34" charset="0"/>
              </a:rPr>
              <a:t>ﻣﺮور</a:t>
            </a:r>
            <a:r>
              <a:rPr lang="ar-SA" sz="2000" b="1" u="sng" dirty="0">
                <a:latin typeface="Arial" panose="020B0604020202020204" pitchFamily="34" charset="0"/>
              </a:rPr>
              <a:t> </a:t>
            </a:r>
            <a:r>
              <a:rPr lang="ar-SA" sz="2000" u="sng" dirty="0">
                <a:latin typeface="Arial" panose="020B0604020202020204" pitchFamily="34" charset="0"/>
              </a:rPr>
              <a:t>: </a:t>
            </a:r>
            <a:r>
              <a:rPr lang="ar-SA" sz="2000" dirty="0">
                <a:latin typeface="Arial" panose="020B0604020202020204" pitchFamily="34" charset="0"/>
              </a:rPr>
              <a:t>وهو </a:t>
            </a:r>
            <a:r>
              <a:rPr lang="ar-SA" sz="2000" dirty="0" err="1">
                <a:latin typeface="Arial" panose="020B0604020202020204" pitchFamily="34" charset="0"/>
              </a:rPr>
              <a:t>ﺷﺎرع</a:t>
            </a:r>
            <a:r>
              <a:rPr lang="ar-SA" sz="2000" dirty="0">
                <a:latin typeface="Arial" panose="020B0604020202020204" pitchFamily="34" charset="0"/>
              </a:rPr>
              <a:t> </a:t>
            </a:r>
            <a:r>
              <a:rPr lang="ar-SA" sz="2000" dirty="0" err="1">
                <a:latin typeface="Arial" panose="020B0604020202020204" pitchFamily="34" charset="0"/>
              </a:rPr>
              <a:t>ﻳﻜﻮﻥ</a:t>
            </a:r>
            <a:r>
              <a:rPr lang="ar-SA" sz="2000" dirty="0">
                <a:latin typeface="Arial" panose="020B0604020202020204" pitchFamily="34" charset="0"/>
              </a:rPr>
              <a:t> </a:t>
            </a:r>
            <a:r>
              <a:rPr lang="ar-SA" sz="2000" dirty="0" err="1">
                <a:latin typeface="Arial" panose="020B0604020202020204" pitchFamily="34" charset="0"/>
              </a:rPr>
              <a:t>اﻟﺴﻔﺮ</a:t>
            </a:r>
            <a:r>
              <a:rPr lang="ar-SA" sz="2000" dirty="0">
                <a:latin typeface="Arial" panose="020B0604020202020204" pitchFamily="34" charset="0"/>
              </a:rPr>
              <a:t> </a:t>
            </a:r>
            <a:r>
              <a:rPr lang="ar-SA" sz="2000" dirty="0" err="1">
                <a:latin typeface="Arial" panose="020B0604020202020204" pitchFamily="34" charset="0"/>
              </a:rPr>
              <a:t>ﻋﻠﻴﻪ</a:t>
            </a:r>
            <a:r>
              <a:rPr lang="ar-SA" sz="2000" dirty="0">
                <a:latin typeface="Arial" panose="020B0604020202020204" pitchFamily="34" charset="0"/>
              </a:rPr>
              <a:t> منوطا برسوم </a:t>
            </a:r>
            <a:r>
              <a:rPr lang="ar-SA" sz="2000" dirty="0" err="1">
                <a:latin typeface="Arial" panose="020B0604020202020204" pitchFamily="34" charset="0"/>
              </a:rPr>
              <a:t>ﻣﻌﻴﻨﺔ</a:t>
            </a:r>
            <a:r>
              <a:rPr lang="ar-SA" sz="2000" dirty="0">
                <a:latin typeface="Arial" panose="020B0604020202020204" pitchFamily="34" charset="0"/>
              </a:rPr>
              <a:t>. </a:t>
            </a:r>
          </a:p>
          <a:p>
            <a:pPr algn="r"/>
            <a:r>
              <a:rPr lang="ar-SA" sz="2000" dirty="0">
                <a:latin typeface="Arial" panose="020B0604020202020204" pitchFamily="34" charset="0"/>
              </a:rPr>
              <a:t>                                                           </a:t>
            </a:r>
            <a:endParaRPr lang="ar-SA" sz="2000" dirty="0"/>
          </a:p>
          <a:p>
            <a:pPr algn="r"/>
            <a:r>
              <a:rPr lang="ar-SA" sz="2000" b="1" u="sng" dirty="0" err="1"/>
              <a:t>ﺩﻭﻟﺔ</a:t>
            </a:r>
            <a:r>
              <a:rPr lang="ar-SA" sz="2000" b="1" u="sng" dirty="0"/>
              <a:t> </a:t>
            </a:r>
            <a:r>
              <a:rPr lang="ar-SA" sz="2000" b="1" u="sng" dirty="0" err="1"/>
              <a:t>ﻗﻮﻣﻴﺔ</a:t>
            </a:r>
            <a:r>
              <a:rPr lang="ar-SA" sz="2000" b="1" u="sng" dirty="0"/>
              <a:t> </a:t>
            </a:r>
            <a:r>
              <a:rPr lang="ar-SA" sz="2000" u="sng" dirty="0"/>
              <a:t>: </a:t>
            </a:r>
            <a:r>
              <a:rPr lang="ar-SA" sz="2000" dirty="0" err="1"/>
              <a:t>ﺩﻭﻟﺔ</a:t>
            </a:r>
            <a:r>
              <a:rPr lang="ar-SA" sz="2000" dirty="0"/>
              <a:t> </a:t>
            </a:r>
            <a:r>
              <a:rPr lang="ar-SA" sz="2000" dirty="0" err="1"/>
              <a:t>ﻣﻌﻈﻢ</a:t>
            </a:r>
            <a:r>
              <a:rPr lang="ar-SA" sz="2000" dirty="0"/>
              <a:t> </a:t>
            </a:r>
            <a:r>
              <a:rPr lang="ar-SA" sz="2000" dirty="0" err="1"/>
              <a:t>ﻣﻮاﻃﻨﻴﻬﺎ</a:t>
            </a:r>
            <a:r>
              <a:rPr lang="ar-SA" sz="2000" dirty="0"/>
              <a:t> هم </a:t>
            </a:r>
            <a:r>
              <a:rPr lang="ar-SA" sz="2000" dirty="0" err="1"/>
              <a:t>أﺑﻨﺎء</a:t>
            </a:r>
            <a:r>
              <a:rPr lang="ar-SA" sz="2000" dirty="0"/>
              <a:t> </a:t>
            </a:r>
            <a:r>
              <a:rPr lang="ar-SA" sz="2000" dirty="0" err="1"/>
              <a:t>اﻟﻘﻮﻣﻴﺔ</a:t>
            </a:r>
            <a:r>
              <a:rPr lang="ar-SA" sz="2000" dirty="0"/>
              <a:t> ذاتها.                                                                                 </a:t>
            </a:r>
          </a:p>
          <a:p>
            <a:pPr algn="r"/>
            <a:endParaRPr lang="ar-SA" sz="2000" b="1" dirty="0"/>
          </a:p>
          <a:p>
            <a:pPr algn="r"/>
            <a:r>
              <a:rPr lang="ar-SA" sz="2000" b="1" u="sng" dirty="0"/>
              <a:t>قوم </a:t>
            </a:r>
            <a:r>
              <a:rPr lang="ar-SA" sz="2000" b="1" u="sng" dirty="0" err="1"/>
              <a:t>ﻗﻮﻣﻴﺔ</a:t>
            </a:r>
            <a:r>
              <a:rPr lang="ar-SA" sz="2000" b="1" u="sng" dirty="0"/>
              <a:t> </a:t>
            </a:r>
            <a:r>
              <a:rPr lang="ar-SA" sz="2000" u="sng" dirty="0"/>
              <a:t>: </a:t>
            </a:r>
            <a:r>
              <a:rPr lang="ar-SA" sz="2000" dirty="0" err="1"/>
              <a:t>ﺷﻌﺐ</a:t>
            </a:r>
            <a:r>
              <a:rPr lang="ar-SA" sz="2000" dirty="0"/>
              <a:t> </a:t>
            </a:r>
            <a:r>
              <a:rPr lang="ar-SA" sz="2000" dirty="0" err="1"/>
              <a:t>ﺃﻭ</a:t>
            </a:r>
            <a:r>
              <a:rPr lang="ar-SA" sz="2000" dirty="0"/>
              <a:t> </a:t>
            </a:r>
            <a:r>
              <a:rPr lang="ar-SA" sz="2000" dirty="0" err="1"/>
              <a:t>ﻣﺠﻤﻮﻋﺔ</a:t>
            </a:r>
            <a:r>
              <a:rPr lang="ar-SA" sz="2000" dirty="0"/>
              <a:t> </a:t>
            </a:r>
            <a:r>
              <a:rPr lang="ar-SA" sz="2000" dirty="0" err="1"/>
              <a:t>اﻻﺟﺘﻤﺎﻋﻴﺔ</a:t>
            </a:r>
            <a:r>
              <a:rPr lang="ar-SA" sz="2000" dirty="0"/>
              <a:t> ذات هويه مشتركة حيث يوجد لأبناء </a:t>
            </a:r>
            <a:r>
              <a:rPr lang="ar-SA" sz="2000" dirty="0" err="1"/>
              <a:t>اﻟﻘﻮﻣﻴﺔ</a:t>
            </a:r>
            <a:r>
              <a:rPr lang="ar-SA" sz="2000" dirty="0"/>
              <a:t> </a:t>
            </a:r>
            <a:r>
              <a:rPr lang="ar-SA" sz="2000" dirty="0" err="1"/>
              <a:t>ﻣﻴﺰات</a:t>
            </a:r>
            <a:r>
              <a:rPr lang="ar-SA" sz="2000" dirty="0"/>
              <a:t> مشتركة </a:t>
            </a:r>
            <a:r>
              <a:rPr lang="ar-SA" sz="2000" dirty="0" err="1"/>
              <a:t>ﻣﺜﻞ</a:t>
            </a:r>
            <a:r>
              <a:rPr lang="ar-SA" sz="2000" dirty="0"/>
              <a:t> : </a:t>
            </a:r>
          </a:p>
          <a:p>
            <a:pPr algn="r"/>
            <a:r>
              <a:rPr lang="ar-SA" sz="2000" dirty="0" err="1"/>
              <a:t>اﻟﻠﻐﺔ</a:t>
            </a:r>
            <a:r>
              <a:rPr lang="ar-SA" sz="2000" dirty="0"/>
              <a:t> </a:t>
            </a:r>
            <a:r>
              <a:rPr lang="ar-SA" sz="2000" dirty="0" err="1"/>
              <a:t>واﻟﺪﻳﻦ</a:t>
            </a:r>
            <a:r>
              <a:rPr lang="ar-SA" sz="2000" dirty="0"/>
              <a:t> ، </a:t>
            </a:r>
            <a:r>
              <a:rPr lang="ar-SA" sz="2000" dirty="0" err="1"/>
              <a:t>اﻟﺜﻘﺎﻓﺔ</a:t>
            </a:r>
            <a:r>
              <a:rPr lang="ar-SA" sz="2000" dirty="0"/>
              <a:t> </a:t>
            </a:r>
            <a:r>
              <a:rPr lang="ar-SA" sz="2000" dirty="0" err="1"/>
              <a:t>واﻟﺘﺎرﻳﺦ</a:t>
            </a:r>
            <a:r>
              <a:rPr lang="ar-SA" sz="2000" dirty="0"/>
              <a:t> </a:t>
            </a:r>
            <a:r>
              <a:rPr lang="ar-SA" sz="2000" dirty="0" err="1"/>
              <a:t>ﺍﻟﺘﻲ</a:t>
            </a:r>
            <a:r>
              <a:rPr lang="ar-SA" sz="2000" dirty="0"/>
              <a:t> توحدهم وتميزهم </a:t>
            </a:r>
            <a:r>
              <a:rPr lang="ar-SA" sz="2000" dirty="0" err="1"/>
              <a:t>ﻋﻦ</a:t>
            </a:r>
            <a:r>
              <a:rPr lang="ar-SA" sz="2000" dirty="0"/>
              <a:t> </a:t>
            </a:r>
            <a:r>
              <a:rPr lang="ar-SA" sz="2000" dirty="0" err="1"/>
              <a:t>ﺍﻟﻤﺠﻤﻮﻋﺎﺕ</a:t>
            </a:r>
            <a:r>
              <a:rPr lang="ar-SA" sz="2000" dirty="0"/>
              <a:t> الاجتماعية الأخرى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64810095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AC44A3E4-7B3F-4F61-908D-3D246781AC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5919" y="1416556"/>
            <a:ext cx="4518991" cy="3885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70CAFD9B-FE76-4988-8DAB-C94408B2E3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2025" y="1538272"/>
            <a:ext cx="4234375" cy="3763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436757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>
            <a:extLst>
              <a:ext uri="{FF2B5EF4-FFF2-40B4-BE49-F238E27FC236}">
                <a16:creationId xmlns:a16="http://schemas.microsoft.com/office/drawing/2014/main" id="{A6FF9D75-F4C1-4213-8FA4-4A9D0C72B14C}"/>
              </a:ext>
            </a:extLst>
          </p:cNvPr>
          <p:cNvSpPr/>
          <p:nvPr/>
        </p:nvSpPr>
        <p:spPr>
          <a:xfrm>
            <a:off x="1521069" y="935961"/>
            <a:ext cx="948514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ar-SA" sz="2400" b="1" dirty="0">
              <a:solidFill>
                <a:srgbClr val="636363"/>
              </a:solidFill>
              <a:latin typeface="Arial" panose="020B0604020202020204" pitchFamily="34" charset="0"/>
            </a:endParaRPr>
          </a:p>
          <a:p>
            <a:endParaRPr lang="ar-SA" sz="2400" b="1" dirty="0">
              <a:solidFill>
                <a:srgbClr val="636363"/>
              </a:solidFill>
              <a:latin typeface="Arial" panose="020B0604020202020204" pitchFamily="34" charset="0"/>
            </a:endParaRPr>
          </a:p>
          <a:p>
            <a:pPr algn="r"/>
            <a:r>
              <a:rPr lang="ar-SA" sz="2400" b="1" dirty="0">
                <a:latin typeface="Arial" panose="020B0604020202020204" pitchFamily="34" charset="0"/>
              </a:rPr>
              <a:t> نشاط :</a:t>
            </a:r>
          </a:p>
          <a:p>
            <a:pPr algn="r"/>
            <a:endParaRPr lang="ar-SA" sz="2400" b="1" dirty="0">
              <a:solidFill>
                <a:srgbClr val="636363"/>
              </a:solidFill>
              <a:latin typeface="Arial" panose="020B0604020202020204" pitchFamily="34" charset="0"/>
            </a:endParaRPr>
          </a:p>
          <a:p>
            <a:pPr algn="r"/>
            <a:r>
              <a:rPr lang="ar-SA" sz="2400" b="1" dirty="0">
                <a:latin typeface="Arial" panose="020B0604020202020204" pitchFamily="34" charset="0"/>
              </a:rPr>
              <a:t>- اذكروا حسنة </a:t>
            </a:r>
            <a:r>
              <a:rPr lang="ar-SA" sz="2400" b="1" dirty="0" err="1">
                <a:latin typeface="Arial" panose="020B0604020202020204" pitchFamily="34" charset="0"/>
              </a:rPr>
              <a:t>واﺣﺪة</a:t>
            </a:r>
            <a:r>
              <a:rPr lang="ar-SA" sz="2400" b="1" dirty="0">
                <a:latin typeface="Arial" panose="020B0604020202020204" pitchFamily="34" charset="0"/>
              </a:rPr>
              <a:t> ( </a:t>
            </a:r>
            <a:r>
              <a:rPr lang="ar-SA" sz="2400" b="1" dirty="0" err="1">
                <a:latin typeface="Arial" panose="020B0604020202020204" pitchFamily="34" charset="0"/>
              </a:rPr>
              <a:t>ﻋلى</a:t>
            </a:r>
            <a:r>
              <a:rPr lang="ar-SA" sz="2400" b="1" dirty="0">
                <a:latin typeface="Arial" panose="020B0604020202020204" pitchFamily="34" charset="0"/>
              </a:rPr>
              <a:t> الأقل ) وسـيئة </a:t>
            </a:r>
            <a:r>
              <a:rPr lang="ar-SA" sz="2400" b="1" dirty="0" err="1">
                <a:latin typeface="Arial" panose="020B0604020202020204" pitchFamily="34" charset="0"/>
              </a:rPr>
              <a:t>واﺣﺪة</a:t>
            </a:r>
            <a:r>
              <a:rPr lang="ar-SA" sz="2400" b="1" dirty="0">
                <a:latin typeface="Arial" panose="020B0604020202020204" pitchFamily="34" charset="0"/>
              </a:rPr>
              <a:t> ( </a:t>
            </a:r>
            <a:r>
              <a:rPr lang="ar-SA" sz="2400" b="1" dirty="0" err="1">
                <a:latin typeface="Arial" panose="020B0604020202020204" pitchFamily="34" charset="0"/>
              </a:rPr>
              <a:t>ﻋلى</a:t>
            </a:r>
            <a:r>
              <a:rPr lang="ar-SA" sz="2400" b="1" dirty="0">
                <a:latin typeface="Arial" panose="020B0604020202020204" pitchFamily="34" charset="0"/>
              </a:rPr>
              <a:t> الأقل ) </a:t>
            </a:r>
            <a:r>
              <a:rPr lang="ar-SA" sz="2400" b="1" dirty="0" err="1">
                <a:latin typeface="Arial" panose="020B0604020202020204" pitchFamily="34" charset="0"/>
              </a:rPr>
              <a:t>للخصخصه</a:t>
            </a:r>
            <a:endParaRPr lang="ar-SA" sz="2400" b="1" dirty="0">
              <a:latin typeface="Arial" panose="020B0604020202020204" pitchFamily="34" charset="0"/>
            </a:endParaRPr>
          </a:p>
          <a:p>
            <a:pPr algn="r"/>
            <a:endParaRPr lang="ar-SA" sz="2400" b="1" dirty="0">
              <a:solidFill>
                <a:srgbClr val="636363"/>
              </a:solidFill>
              <a:latin typeface="Arial" panose="020B0604020202020204" pitchFamily="34" charset="0"/>
            </a:endParaRPr>
          </a:p>
          <a:p>
            <a:pPr algn="r"/>
            <a:r>
              <a:rPr lang="ar-SA" sz="2400" b="1" dirty="0"/>
              <a:t>- </a:t>
            </a:r>
            <a:r>
              <a:rPr lang="ar-SA" sz="2400" b="1" dirty="0" err="1"/>
              <a:t>ﻋﺎﻟﻢ</a:t>
            </a:r>
            <a:r>
              <a:rPr lang="ar-SA" sz="2400" b="1" dirty="0"/>
              <a:t> العولمة ، </a:t>
            </a:r>
            <a:r>
              <a:rPr lang="ar-SA" sz="2400" b="1" dirty="0" err="1"/>
              <a:t>ﻣﺎذا</a:t>
            </a:r>
            <a:r>
              <a:rPr lang="ar-SA" sz="2400" b="1" dirty="0"/>
              <a:t> </a:t>
            </a:r>
            <a:r>
              <a:rPr lang="ar-SA" sz="2400" b="1" dirty="0" err="1"/>
              <a:t>ﻳﻌﻨﻲ</a:t>
            </a:r>
            <a:r>
              <a:rPr lang="ar-SA" sz="2400" b="1" dirty="0"/>
              <a:t> </a:t>
            </a:r>
            <a:r>
              <a:rPr lang="ar-SA" sz="2400" b="1" dirty="0" err="1"/>
              <a:t>ذﻟﻚ</a:t>
            </a:r>
            <a:r>
              <a:rPr lang="ar-SA" sz="2400" b="1" dirty="0"/>
              <a:t>؟</a:t>
            </a:r>
          </a:p>
          <a:p>
            <a:r>
              <a:rPr lang="ar-SA" sz="2800" dirty="0"/>
              <a:t>                        </a:t>
            </a:r>
            <a:br>
              <a:rPr lang="ar-SA" sz="2400" dirty="0"/>
            </a:br>
            <a:endParaRPr lang="en-US" sz="2400" b="1" dirty="0">
              <a:solidFill>
                <a:srgbClr val="636363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692585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5571CA74-73D1-4487-B69C-3BD872978F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ar-SA" b="1" u="sng" dirty="0"/>
              <a:t>ملايين الأشخاص يهاجرون </a:t>
            </a:r>
            <a:r>
              <a:rPr lang="ar-SA" b="1" u="sng" dirty="0" err="1"/>
              <a:t>ﻣﻦ</a:t>
            </a:r>
            <a:r>
              <a:rPr lang="ar-SA" b="1" u="sng" dirty="0"/>
              <a:t> </a:t>
            </a:r>
            <a:r>
              <a:rPr lang="ar-SA" b="1" u="sng" dirty="0" err="1"/>
              <a:t>ﻣﻜﺎن</a:t>
            </a:r>
            <a:r>
              <a:rPr lang="ar-SA" b="1" u="sng" dirty="0"/>
              <a:t> </a:t>
            </a:r>
            <a:r>
              <a:rPr lang="ar-SA" b="1" u="sng" dirty="0" err="1"/>
              <a:t>ﺇﻟﻰ</a:t>
            </a:r>
            <a:r>
              <a:rPr lang="ar-SA" b="1" u="sng" dirty="0"/>
              <a:t> </a:t>
            </a:r>
            <a:r>
              <a:rPr lang="ar-SA" b="1" u="sng" dirty="0" err="1"/>
              <a:t>ﺁﺧﺮ</a:t>
            </a:r>
            <a:r>
              <a:rPr lang="ar-SA" b="1" u="sng" dirty="0"/>
              <a:t> ... </a:t>
            </a:r>
            <a:br>
              <a:rPr lang="ar-SA" b="1" u="sng" dirty="0"/>
            </a:br>
            <a:endParaRPr lang="he-IL" b="1" u="sng" dirty="0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905EBF9E-6E3D-480D-9252-D913341EE5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8562"/>
            <a:ext cx="9601196" cy="3675184"/>
          </a:xfrm>
        </p:spPr>
        <p:txBody>
          <a:bodyPr>
            <a:normAutofit fontScale="85000" lnSpcReduction="20000"/>
          </a:bodyPr>
          <a:lstStyle/>
          <a:p>
            <a:r>
              <a:rPr lang="ar-SA" u="sng" dirty="0"/>
              <a:t>ملايين الأشخاص يهاجرون </a:t>
            </a:r>
            <a:r>
              <a:rPr lang="ar-SA" u="sng" dirty="0" err="1"/>
              <a:t>ﻣﻦ</a:t>
            </a:r>
            <a:r>
              <a:rPr lang="ar-SA" u="sng" dirty="0"/>
              <a:t> </a:t>
            </a:r>
            <a:r>
              <a:rPr lang="ar-SA" u="sng" dirty="0" err="1"/>
              <a:t>ﻣﻜﺎن</a:t>
            </a:r>
            <a:r>
              <a:rPr lang="ar-SA" u="sng" dirty="0"/>
              <a:t> </a:t>
            </a:r>
            <a:r>
              <a:rPr lang="ar-SA" u="sng" dirty="0" err="1"/>
              <a:t>ﺇﻟﻰ</a:t>
            </a:r>
            <a:r>
              <a:rPr lang="ar-SA" u="sng" dirty="0"/>
              <a:t> </a:t>
            </a:r>
            <a:r>
              <a:rPr lang="ar-SA" u="sng" dirty="0" err="1"/>
              <a:t>ﺁﺧﺮ</a:t>
            </a:r>
            <a:r>
              <a:rPr lang="ar-SA" u="sng" dirty="0"/>
              <a:t> </a:t>
            </a:r>
            <a:r>
              <a:rPr lang="ar-SA" u="sng" dirty="0" err="1"/>
              <a:t>ﻓﻲ</a:t>
            </a:r>
            <a:r>
              <a:rPr lang="ar-SA" u="sng" dirty="0"/>
              <a:t> </a:t>
            </a:r>
            <a:r>
              <a:rPr lang="ar-SA" u="sng" dirty="0" err="1"/>
              <a:t>ﻋﺎﻟﻢ</a:t>
            </a:r>
            <a:r>
              <a:rPr lang="ar-SA" u="sng" dirty="0"/>
              <a:t> العولمة </a:t>
            </a:r>
            <a:r>
              <a:rPr lang="ar-SA" u="sng" dirty="0" err="1"/>
              <a:t>ﺍﻟﺬﻱ</a:t>
            </a:r>
            <a:r>
              <a:rPr lang="ar-SA" u="sng" dirty="0"/>
              <a:t> </a:t>
            </a:r>
            <a:r>
              <a:rPr lang="ar-SA" u="sng" dirty="0" err="1"/>
              <a:t>ﻳﻤﻜﻦ</a:t>
            </a:r>
            <a:r>
              <a:rPr lang="ar-SA" u="sng" dirty="0"/>
              <a:t> </a:t>
            </a:r>
            <a:r>
              <a:rPr lang="ar-SA" u="sng" dirty="0" err="1"/>
              <a:t>ﻓﻴﻪ</a:t>
            </a:r>
            <a:r>
              <a:rPr lang="ar-SA" u="sng" dirty="0"/>
              <a:t> </a:t>
            </a:r>
            <a:r>
              <a:rPr lang="ar-SA" u="sng" dirty="0" err="1"/>
              <a:t>اﻟﻮﺻﻮل</a:t>
            </a:r>
            <a:r>
              <a:rPr lang="ar-SA" u="sng" dirty="0"/>
              <a:t> </a:t>
            </a:r>
            <a:r>
              <a:rPr lang="ar-SA" u="sng" dirty="0" err="1"/>
              <a:t>ﺑﺴﻬﻮﻟﺔ</a:t>
            </a:r>
            <a:r>
              <a:rPr lang="ar-SA" u="sng" dirty="0"/>
              <a:t> </a:t>
            </a:r>
            <a:r>
              <a:rPr lang="ar-SA" u="sng" dirty="0" err="1"/>
              <a:t>ﻧﺴﺒﻴﺔ</a:t>
            </a:r>
            <a:r>
              <a:rPr lang="ar-SA" u="sng" dirty="0"/>
              <a:t> </a:t>
            </a:r>
            <a:r>
              <a:rPr lang="ar-SA" u="sng" dirty="0" err="1"/>
              <a:t>ﻣﻦ</a:t>
            </a:r>
            <a:r>
              <a:rPr lang="ar-SA" u="sng" dirty="0"/>
              <a:t> </a:t>
            </a:r>
            <a:r>
              <a:rPr lang="ar-SA" u="sng" dirty="0" err="1"/>
              <a:t>ﻣﻜﺎن</a:t>
            </a:r>
            <a:r>
              <a:rPr lang="ar-SA" u="sng" dirty="0"/>
              <a:t> </a:t>
            </a:r>
            <a:r>
              <a:rPr lang="ar-SA" u="sng" dirty="0" err="1"/>
              <a:t>ﺇﻟﻰ</a:t>
            </a:r>
            <a:r>
              <a:rPr lang="ar-SA" u="sng" dirty="0"/>
              <a:t> </a:t>
            </a:r>
            <a:r>
              <a:rPr lang="ar-SA" u="sng" dirty="0" err="1"/>
              <a:t>ﺁﺧﺮ</a:t>
            </a:r>
            <a:r>
              <a:rPr lang="ar-SA" u="sng" dirty="0"/>
              <a:t> ، وفيه </a:t>
            </a:r>
            <a:r>
              <a:rPr lang="ar-SA" u="sng" dirty="0" err="1"/>
              <a:t>ﻳﻤﻜﻦ</a:t>
            </a:r>
            <a:r>
              <a:rPr lang="ar-SA" u="sng" dirty="0"/>
              <a:t> </a:t>
            </a:r>
            <a:r>
              <a:rPr lang="ar-SA" u="sng" dirty="0" err="1"/>
              <a:t>إﻳﺠﺎد</a:t>
            </a:r>
            <a:r>
              <a:rPr lang="ar-SA" u="sng" dirty="0"/>
              <a:t> </a:t>
            </a:r>
            <a:r>
              <a:rPr lang="ar-SA" u="sng" dirty="0" err="1"/>
              <a:t>ﻣﻌﻠﻮﻣﺎت</a:t>
            </a:r>
            <a:r>
              <a:rPr lang="ar-SA" u="sng" dirty="0"/>
              <a:t> كثيرة </a:t>
            </a:r>
            <a:r>
              <a:rPr lang="ar-SA" u="sng" dirty="0" err="1"/>
              <a:t>ﻋﻦ</a:t>
            </a:r>
            <a:r>
              <a:rPr lang="ar-SA" u="sng" dirty="0"/>
              <a:t> </a:t>
            </a:r>
            <a:r>
              <a:rPr lang="ar-SA" u="sng" dirty="0" err="1"/>
              <a:t>اﻟﻔﺮص</a:t>
            </a:r>
            <a:r>
              <a:rPr lang="ar-SA" u="sng" dirty="0"/>
              <a:t> الاقتصادية </a:t>
            </a:r>
            <a:r>
              <a:rPr lang="ar-SA" u="sng" dirty="0" err="1"/>
              <a:t>اﻟﻤﻮﺟﻮدة</a:t>
            </a:r>
            <a:r>
              <a:rPr lang="ar-SA" u="sng" dirty="0"/>
              <a:t> </a:t>
            </a:r>
            <a:r>
              <a:rPr lang="ar-SA" u="sng" dirty="0" err="1"/>
              <a:t>ﻓﻲ</a:t>
            </a:r>
            <a:r>
              <a:rPr lang="ar-SA" u="sng" dirty="0"/>
              <a:t> أماكن </a:t>
            </a:r>
            <a:r>
              <a:rPr lang="ar-SA" u="sng" dirty="0" err="1"/>
              <a:t>ﻣﺨﺘﻠﻔﺔ</a:t>
            </a:r>
            <a:r>
              <a:rPr lang="ar-SA" u="sng" dirty="0"/>
              <a:t> </a:t>
            </a:r>
            <a:r>
              <a:rPr lang="ar-SA" u="sng" dirty="0" err="1"/>
              <a:t>ﻓﻲ</a:t>
            </a:r>
            <a:r>
              <a:rPr lang="ar-SA" u="sng" dirty="0"/>
              <a:t> </a:t>
            </a:r>
            <a:r>
              <a:rPr lang="ar-SA" u="sng" dirty="0" err="1"/>
              <a:t>ﺟﻤﻴﻊ</a:t>
            </a:r>
            <a:r>
              <a:rPr lang="ar-SA" u="sng" dirty="0"/>
              <a:t> </a:t>
            </a:r>
            <a:r>
              <a:rPr lang="ar-SA" u="sng" dirty="0" err="1"/>
              <a:t>أرﺟﺎء</a:t>
            </a:r>
            <a:r>
              <a:rPr lang="ar-SA" u="sng" dirty="0"/>
              <a:t> الكـرة الأرضية حيث </a:t>
            </a:r>
            <a:r>
              <a:rPr lang="ar-SA" u="sng" dirty="0" err="1"/>
              <a:t>ﻳﻬﺎﺟﺮ</a:t>
            </a:r>
            <a:r>
              <a:rPr lang="ar-SA" u="sng" dirty="0"/>
              <a:t> ملايين الأشخاص </a:t>
            </a:r>
            <a:r>
              <a:rPr lang="ar-SA" u="sng" dirty="0" err="1"/>
              <a:t>ﻣﻦ</a:t>
            </a:r>
            <a:r>
              <a:rPr lang="ar-SA" u="sng" dirty="0"/>
              <a:t> </a:t>
            </a:r>
            <a:r>
              <a:rPr lang="ar-SA" u="sng" dirty="0" err="1"/>
              <a:t>ﻣﻨﺎﻃﻖ</a:t>
            </a:r>
            <a:r>
              <a:rPr lang="ar-SA" u="sng" dirty="0"/>
              <a:t> فقيرة </a:t>
            </a:r>
            <a:r>
              <a:rPr lang="ar-SA" u="sng" dirty="0" err="1"/>
              <a:t>ﺇﻟﻰ</a:t>
            </a:r>
            <a:r>
              <a:rPr lang="ar-SA" u="sng" dirty="0"/>
              <a:t> </a:t>
            </a:r>
            <a:r>
              <a:rPr lang="ar-SA" u="sng" dirty="0" err="1"/>
              <a:t>ﻣﻨﺎﻃﻖ</a:t>
            </a:r>
            <a:r>
              <a:rPr lang="ar-SA" u="sng" dirty="0"/>
              <a:t> أغنى </a:t>
            </a:r>
            <a:r>
              <a:rPr lang="ar-SA" u="sng" dirty="0" err="1"/>
              <a:t>ﺑﻬﺪف</a:t>
            </a:r>
            <a:r>
              <a:rPr lang="ar-SA" u="sng" dirty="0"/>
              <a:t> </a:t>
            </a:r>
            <a:r>
              <a:rPr lang="ar-SA" u="sng" dirty="0" err="1"/>
              <a:t>ﺗﺤﺴﻴﻦ</a:t>
            </a:r>
            <a:r>
              <a:rPr lang="ar-SA" u="sng" dirty="0"/>
              <a:t> </a:t>
            </a:r>
            <a:r>
              <a:rPr lang="ar-SA" u="sng" dirty="0" err="1"/>
              <a:t>ﻇﺮوف</a:t>
            </a:r>
            <a:r>
              <a:rPr lang="ar-SA" u="sng" dirty="0"/>
              <a:t> </a:t>
            </a:r>
            <a:r>
              <a:rPr lang="ar-SA" u="sng" dirty="0" err="1"/>
              <a:t>ﺣﻴﺎﺗﻬﻢ</a:t>
            </a:r>
            <a:r>
              <a:rPr lang="ar-SA" u="sng" dirty="0"/>
              <a:t> </a:t>
            </a:r>
            <a:r>
              <a:rPr lang="ar-SA" dirty="0"/>
              <a:t>.</a:t>
            </a:r>
          </a:p>
          <a:p>
            <a:pPr marL="0" indent="0">
              <a:buNone/>
            </a:pPr>
            <a:endParaRPr lang="ar-SA" dirty="0"/>
          </a:p>
          <a:p>
            <a:r>
              <a:rPr lang="ar-SA" u="sng" dirty="0"/>
              <a:t> </a:t>
            </a:r>
            <a:r>
              <a:rPr lang="ar-SA" u="sng" dirty="0" err="1"/>
              <a:t>ﻳﺪرك</a:t>
            </a:r>
            <a:r>
              <a:rPr lang="ar-SA" u="sng" dirty="0"/>
              <a:t> </a:t>
            </a:r>
            <a:r>
              <a:rPr lang="ar-SA" u="sng" dirty="0" err="1"/>
              <a:t>اﻟﻤﻬﺎﺟﺮون</a:t>
            </a:r>
            <a:r>
              <a:rPr lang="ar-SA" u="sng" dirty="0"/>
              <a:t> </a:t>
            </a:r>
            <a:r>
              <a:rPr lang="ar-SA" u="sng" dirty="0" err="1"/>
              <a:t>اﻟﻔﺮوق</a:t>
            </a:r>
            <a:r>
              <a:rPr lang="ar-SA" u="sng" dirty="0"/>
              <a:t> </a:t>
            </a:r>
            <a:r>
              <a:rPr lang="ar-SA" u="sng" dirty="0" err="1"/>
              <a:t>ﺑﻴﻦ</a:t>
            </a:r>
            <a:r>
              <a:rPr lang="ar-SA" u="sng" dirty="0"/>
              <a:t> </a:t>
            </a:r>
            <a:r>
              <a:rPr lang="ar-SA" u="sng" dirty="0" err="1"/>
              <a:t>ﻣﻜﺎن</a:t>
            </a:r>
            <a:r>
              <a:rPr lang="ar-SA" u="sng" dirty="0"/>
              <a:t> سكناهم </a:t>
            </a:r>
            <a:r>
              <a:rPr lang="ar-SA" u="sng" dirty="0" err="1"/>
              <a:t>وﺑﻴﻦ</a:t>
            </a:r>
            <a:r>
              <a:rPr lang="ar-SA" u="sng" dirty="0"/>
              <a:t> الأهداف </a:t>
            </a:r>
            <a:r>
              <a:rPr lang="ar-SA" u="sng" dirty="0" err="1"/>
              <a:t>ﺍﻟﺘﻲ</a:t>
            </a:r>
            <a:r>
              <a:rPr lang="ar-SA" u="sng" dirty="0"/>
              <a:t> يهاجرون </a:t>
            </a:r>
            <a:r>
              <a:rPr lang="ar-SA" u="sng" dirty="0" err="1"/>
              <a:t>إﻟﻴﻬﺎ</a:t>
            </a:r>
            <a:r>
              <a:rPr lang="ar-SA" u="sng" dirty="0"/>
              <a:t> وهم </a:t>
            </a:r>
            <a:r>
              <a:rPr lang="ar-SA" u="sng" dirty="0" err="1"/>
              <a:t>ﻳﻌﺘﻘﺪون</a:t>
            </a:r>
            <a:r>
              <a:rPr lang="ar-SA" u="sng" dirty="0"/>
              <a:t> أن الانتقال سـيوفر </a:t>
            </a:r>
            <a:r>
              <a:rPr lang="ar-SA" u="sng" dirty="0" err="1"/>
              <a:t>ﻟﻬﻢ</a:t>
            </a:r>
            <a:r>
              <a:rPr lang="ar-SA" u="sng" dirty="0"/>
              <a:t> فرصا </a:t>
            </a:r>
            <a:r>
              <a:rPr lang="ar-SA" u="sng" dirty="0" err="1"/>
              <a:t>ﺟﺪﻳﺪة</a:t>
            </a:r>
            <a:r>
              <a:rPr lang="ar-SA" u="sng" dirty="0"/>
              <a:t> . </a:t>
            </a:r>
          </a:p>
          <a:p>
            <a:pPr marL="0" indent="0">
              <a:buNone/>
            </a:pPr>
            <a:endParaRPr lang="ar-SA" u="sng" dirty="0"/>
          </a:p>
          <a:p>
            <a:r>
              <a:rPr lang="ar-SA" u="sng" dirty="0"/>
              <a:t>لحركات </a:t>
            </a:r>
            <a:r>
              <a:rPr lang="ar-SA" u="sng" dirty="0" err="1"/>
              <a:t>اﻟﻬﺠﺮة</a:t>
            </a:r>
            <a:r>
              <a:rPr lang="ar-SA" u="sng" dirty="0"/>
              <a:t> </a:t>
            </a:r>
            <a:r>
              <a:rPr lang="ar-SA" u="sng" dirty="0" err="1"/>
              <a:t>ﺗﺄﺛﻴﺮ</a:t>
            </a:r>
            <a:r>
              <a:rPr lang="ar-SA" u="sng" dirty="0"/>
              <a:t> كبير </a:t>
            </a:r>
            <a:r>
              <a:rPr lang="ar-SA" u="sng" dirty="0" err="1"/>
              <a:t>ﺟﺪا</a:t>
            </a:r>
            <a:r>
              <a:rPr lang="ar-SA" u="sng" dirty="0"/>
              <a:t> </a:t>
            </a:r>
            <a:r>
              <a:rPr lang="ar-SA" u="sng" dirty="0" err="1"/>
              <a:t>ﻋﻠﻰ</a:t>
            </a:r>
            <a:r>
              <a:rPr lang="ar-SA" u="sng" dirty="0"/>
              <a:t> الأماكن </a:t>
            </a:r>
            <a:r>
              <a:rPr lang="ar-SA" u="sng" dirty="0" err="1"/>
              <a:t>ﺍﻟﺘﻲ</a:t>
            </a:r>
            <a:r>
              <a:rPr lang="ar-SA" u="sng" dirty="0"/>
              <a:t> يخرج </a:t>
            </a:r>
            <a:r>
              <a:rPr lang="ar-SA" u="sng" dirty="0" err="1"/>
              <a:t>ﻣﻨﻬﺎ</a:t>
            </a:r>
            <a:r>
              <a:rPr lang="ar-SA" u="sng" dirty="0"/>
              <a:t> </a:t>
            </a:r>
            <a:r>
              <a:rPr lang="ar-SA" u="sng" dirty="0" err="1"/>
              <a:t>اﻟﻤﻬﺎﺟﺮون</a:t>
            </a:r>
            <a:r>
              <a:rPr lang="ar-SA" u="sng" dirty="0"/>
              <a:t> </a:t>
            </a:r>
            <a:r>
              <a:rPr lang="ar-SA" u="sng" dirty="0" err="1"/>
              <a:t>وﻋﻠﻰ</a:t>
            </a:r>
            <a:r>
              <a:rPr lang="ar-SA" u="sng" dirty="0"/>
              <a:t> الأماكن </a:t>
            </a:r>
            <a:r>
              <a:rPr lang="ar-SA" u="sng" dirty="0" err="1"/>
              <a:t>ﺍﻟﺘﻲ</a:t>
            </a:r>
            <a:r>
              <a:rPr lang="ar-SA" u="sng" dirty="0"/>
              <a:t> يحطون </a:t>
            </a:r>
            <a:r>
              <a:rPr lang="ar-SA" u="sng" dirty="0" err="1"/>
              <a:t>ﻓﻴﻬﺎ</a:t>
            </a:r>
            <a:r>
              <a:rPr lang="ar-SA" u="sng" dirty="0"/>
              <a:t> رحالهم .</a:t>
            </a:r>
          </a:p>
          <a:p>
            <a:endParaRPr lang="ar-SA" u="sng" dirty="0"/>
          </a:p>
          <a:p>
            <a:pPr marL="0" indent="0">
              <a:buNone/>
            </a:pPr>
            <a:r>
              <a:rPr lang="ar-SA" dirty="0"/>
              <a:t>    </a:t>
            </a:r>
            <a:r>
              <a:rPr lang="ar-SA" dirty="0" err="1"/>
              <a:t>ﺳﻨﺘﻨﺎول</a:t>
            </a:r>
            <a:r>
              <a:rPr lang="ar-SA" dirty="0"/>
              <a:t> </a:t>
            </a:r>
            <a:r>
              <a:rPr lang="ar-SA" dirty="0" err="1"/>
              <a:t>ﻇﺎهره</a:t>
            </a:r>
            <a:r>
              <a:rPr lang="ar-SA" dirty="0"/>
              <a:t> </a:t>
            </a:r>
            <a:r>
              <a:rPr lang="ar-SA" dirty="0" err="1"/>
              <a:t>اﻟﻬﺠﺮة</a:t>
            </a:r>
            <a:r>
              <a:rPr lang="ar-SA" dirty="0"/>
              <a:t> </a:t>
            </a:r>
            <a:r>
              <a:rPr lang="ar-SA" dirty="0" err="1"/>
              <a:t>ﺑﺘﻮﺳﻊ</a:t>
            </a:r>
            <a:r>
              <a:rPr lang="ar-SA" dirty="0"/>
              <a:t> </a:t>
            </a:r>
            <a:r>
              <a:rPr lang="ar-SA" dirty="0" err="1"/>
              <a:t>ﻓﻲ</a:t>
            </a:r>
            <a:r>
              <a:rPr lang="ar-SA" dirty="0"/>
              <a:t> </a:t>
            </a:r>
            <a:r>
              <a:rPr lang="ar-SA" dirty="0" err="1"/>
              <a:t>اﻟﻮﺣﺪة</a:t>
            </a:r>
            <a:r>
              <a:rPr lang="ar-SA" dirty="0"/>
              <a:t> </a:t>
            </a:r>
            <a:r>
              <a:rPr lang="ar-SA" dirty="0" err="1"/>
              <a:t>اﻟﺜﺎﻧﻴﺔ</a:t>
            </a:r>
            <a:r>
              <a:rPr lang="ar-SA" dirty="0"/>
              <a:t> </a:t>
            </a:r>
            <a:r>
              <a:rPr lang="ar-SA" dirty="0" err="1"/>
              <a:t>ﻣﻦ</a:t>
            </a:r>
            <a:r>
              <a:rPr lang="ar-SA" dirty="0"/>
              <a:t> </a:t>
            </a:r>
            <a:r>
              <a:rPr lang="ar-SA" dirty="0" err="1"/>
              <a:t>اﻟﻜﺘﺎب</a:t>
            </a:r>
            <a:r>
              <a:rPr lang="ar-SA" dirty="0"/>
              <a:t> . </a:t>
            </a:r>
            <a:br>
              <a:rPr lang="ar-SA" dirty="0"/>
            </a:b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89907140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EBE6E59B-0A20-45C0-9EF3-5E0A4BA770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124" y="571500"/>
            <a:ext cx="11050172" cy="5706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940957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6C0F7A85-AC1C-4432-94D3-BE56D9319D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823" y="518745"/>
            <a:ext cx="11166231" cy="5855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10449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68B16581-03B9-4A31-945E-EDAA10D32D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761CE2DB-9DF6-40FE-B9B6-0AD684595FE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292" y="530113"/>
            <a:ext cx="11007969" cy="5810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11781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9BA78025-7009-463B-94E5-145C840EA6D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26"/>
          <a:stretch/>
        </p:blipFill>
        <p:spPr bwMode="auto">
          <a:xfrm>
            <a:off x="304864" y="227093"/>
            <a:ext cx="11555959" cy="6499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39051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B83D30D7-2069-46ED-A87A-BCF173994A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/>
              <a:t>  </a:t>
            </a:r>
            <a:r>
              <a:rPr lang="ar-SA" b="1" u="sng" dirty="0"/>
              <a:t>عوامل العولمة</a:t>
            </a:r>
            <a:endParaRPr lang="he-IL" b="1" u="sng" dirty="0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50DC1644-9EC6-414A-B14B-71D7FCE3BA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ar-SA" b="1" dirty="0" err="1"/>
              <a:t>ﻋﻮاﻣﻞ</a:t>
            </a:r>
            <a:r>
              <a:rPr lang="ar-SA" b="1" dirty="0"/>
              <a:t> كثيرة أدت </a:t>
            </a:r>
            <a:r>
              <a:rPr lang="ar-SA" b="1" dirty="0" err="1"/>
              <a:t>ﺇﻟﻰ</a:t>
            </a:r>
            <a:r>
              <a:rPr lang="ar-SA" b="1" dirty="0"/>
              <a:t> </a:t>
            </a:r>
            <a:r>
              <a:rPr lang="ar-SA" b="1" dirty="0" err="1"/>
              <a:t>ﺗﻄﻮر</a:t>
            </a:r>
            <a:r>
              <a:rPr lang="ar-SA" b="1" dirty="0"/>
              <a:t> العولمة ومن أهم هذه العوامل :</a:t>
            </a:r>
          </a:p>
          <a:p>
            <a:pPr marL="0" indent="0">
              <a:buNone/>
            </a:pPr>
            <a:endParaRPr lang="ar-SA" dirty="0"/>
          </a:p>
          <a:p>
            <a:pPr marL="0" indent="0">
              <a:buNone/>
            </a:pPr>
            <a:r>
              <a:rPr lang="ar-SA" b="1" u="sng" dirty="0" err="1"/>
              <a:t>اﻟﻌﺎﻣﻞ</a:t>
            </a:r>
            <a:r>
              <a:rPr lang="ar-SA" b="1" u="sng" dirty="0"/>
              <a:t> الـتـكـنـولــوجي : </a:t>
            </a:r>
            <a:r>
              <a:rPr lang="ar-SA" dirty="0" err="1"/>
              <a:t>اﻟﺘﻄﻮرات</a:t>
            </a:r>
            <a:r>
              <a:rPr lang="ar-SA" dirty="0"/>
              <a:t> </a:t>
            </a:r>
            <a:r>
              <a:rPr lang="ar-SA" dirty="0" err="1"/>
              <a:t>ﻓﻲ</a:t>
            </a:r>
            <a:r>
              <a:rPr lang="ar-SA" dirty="0"/>
              <a:t> </a:t>
            </a:r>
            <a:r>
              <a:rPr lang="ar-SA" dirty="0" err="1"/>
              <a:t>ﻣﺠﺎل</a:t>
            </a:r>
            <a:r>
              <a:rPr lang="ar-SA" dirty="0"/>
              <a:t> المواصلات ومجال الاتصالات التي من </a:t>
            </a:r>
            <a:r>
              <a:rPr lang="ar-SA" dirty="0" err="1"/>
              <a:t>وظيقتها</a:t>
            </a:r>
            <a:r>
              <a:rPr lang="ar-SA" dirty="0"/>
              <a:t> اختصار </a:t>
            </a:r>
            <a:r>
              <a:rPr lang="ar-SA" dirty="0" err="1"/>
              <a:t>اﻟﻮﻗﺖ</a:t>
            </a:r>
            <a:r>
              <a:rPr lang="ar-SA" dirty="0"/>
              <a:t> والمسافات. </a:t>
            </a:r>
          </a:p>
          <a:p>
            <a:pPr marL="0" indent="0">
              <a:buNone/>
            </a:pPr>
            <a:br>
              <a:rPr lang="ar-SA" dirty="0"/>
            </a:br>
            <a:r>
              <a:rPr lang="ar-SA" b="1" u="sng" dirty="0"/>
              <a:t>عامل المواصلات : </a:t>
            </a:r>
            <a:r>
              <a:rPr lang="ar-SA" dirty="0" err="1"/>
              <a:t>ﺗﻄﻮﻳﺮ</a:t>
            </a:r>
            <a:r>
              <a:rPr lang="ar-SA" dirty="0"/>
              <a:t> المواصلات </a:t>
            </a:r>
            <a:r>
              <a:rPr lang="ar-SA" dirty="0" err="1"/>
              <a:t>اﻟﺠﻮﻳﺔ</a:t>
            </a:r>
            <a:r>
              <a:rPr lang="ar-SA" dirty="0"/>
              <a:t> حيث يمكننا الانتقال </a:t>
            </a:r>
            <a:r>
              <a:rPr lang="ar-SA" dirty="0" err="1"/>
              <a:t>ﻣﻦ</a:t>
            </a:r>
            <a:r>
              <a:rPr lang="ar-SA" dirty="0"/>
              <a:t> </a:t>
            </a:r>
            <a:r>
              <a:rPr lang="ar-SA" dirty="0" err="1"/>
              <a:t>ﻣﻜﺎن</a:t>
            </a:r>
            <a:r>
              <a:rPr lang="ar-SA" dirty="0"/>
              <a:t> </a:t>
            </a:r>
            <a:r>
              <a:rPr lang="ar-SA" dirty="0" err="1"/>
              <a:t>ﺇﻟﻰ</a:t>
            </a:r>
            <a:r>
              <a:rPr lang="ar-SA" dirty="0"/>
              <a:t> </a:t>
            </a:r>
            <a:r>
              <a:rPr lang="ar-SA" dirty="0" err="1"/>
              <a:t>ﺁﺧﺮ</a:t>
            </a:r>
            <a:r>
              <a:rPr lang="ar-SA" dirty="0"/>
              <a:t> </a:t>
            </a:r>
          </a:p>
          <a:p>
            <a:pPr marL="0" indent="0">
              <a:buNone/>
            </a:pPr>
            <a:r>
              <a:rPr lang="ar-SA" dirty="0"/>
              <a:t>وايضا </a:t>
            </a:r>
            <a:r>
              <a:rPr lang="ar-SA" dirty="0" err="1"/>
              <a:t>ﻧﻘﻞ</a:t>
            </a:r>
            <a:r>
              <a:rPr lang="ar-SA" dirty="0"/>
              <a:t> البضائع لزياده </a:t>
            </a:r>
            <a:r>
              <a:rPr lang="ar-SA" dirty="0" err="1"/>
              <a:t>الانتاجيه</a:t>
            </a:r>
            <a:r>
              <a:rPr lang="ar-SA" dirty="0"/>
              <a:t> والاقتصاد خلال </a:t>
            </a:r>
            <a:r>
              <a:rPr lang="ar-SA" dirty="0" err="1"/>
              <a:t>وﻗﺖ</a:t>
            </a:r>
            <a:r>
              <a:rPr lang="ar-SA" dirty="0"/>
              <a:t> </a:t>
            </a:r>
            <a:r>
              <a:rPr lang="ar-SA" dirty="0" err="1"/>
              <a:t>ﻗﺼﻴﺮ</a:t>
            </a:r>
            <a:r>
              <a:rPr lang="ar-SA" dirty="0"/>
              <a:t> وبسعر </a:t>
            </a:r>
            <a:r>
              <a:rPr lang="ar-SA" dirty="0" err="1"/>
              <a:t>ﻣﻨﺨﻔﺾ</a:t>
            </a:r>
            <a:r>
              <a:rPr lang="ar-SA" dirty="0"/>
              <a:t> نوعا ما . </a:t>
            </a:r>
            <a:br>
              <a:rPr lang="ar-SA" dirty="0"/>
            </a:b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5838321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16F9141D-C8A3-40B2-85F5-4746EC4C24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F05602E5-E615-45C9-B77E-91C16AF850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86BE4410-12F4-4A66-8AD5-2276416EC1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431" y="536330"/>
            <a:ext cx="11065999" cy="5732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75961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4D87AE10-F7E9-4A0C-A177-565324644B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1582615"/>
            <a:ext cx="9601196" cy="703384"/>
          </a:xfrm>
        </p:spPr>
        <p:txBody>
          <a:bodyPr>
            <a:normAutofit fontScale="90000"/>
          </a:bodyPr>
          <a:lstStyle/>
          <a:p>
            <a:pPr algn="r"/>
            <a:r>
              <a:rPr lang="ar-SA" sz="2700" dirty="0"/>
              <a:t>- </a:t>
            </a:r>
            <a:r>
              <a:rPr lang="ar-SA" sz="2700" dirty="0" err="1"/>
              <a:t>اﻟﻌﺎﻣﻞ</a:t>
            </a:r>
            <a:r>
              <a:rPr lang="ar-SA" sz="2700" dirty="0"/>
              <a:t> </a:t>
            </a:r>
            <a:r>
              <a:rPr lang="ar-SA" sz="2700" dirty="0" err="1"/>
              <a:t>اﻟﺴﻴﺎﺳﻲ</a:t>
            </a:r>
            <a:r>
              <a:rPr lang="ar-SA" sz="2700" dirty="0"/>
              <a:t> - الاقتصادي  </a:t>
            </a:r>
            <a:br>
              <a:rPr lang="ar-SA" sz="2700" dirty="0"/>
            </a:br>
            <a:br>
              <a:rPr lang="ar-SA" sz="2700" dirty="0"/>
            </a:br>
            <a:r>
              <a:rPr lang="ar-SA" sz="2700" dirty="0"/>
              <a:t>- الولايات </a:t>
            </a:r>
            <a:r>
              <a:rPr lang="ar-SA" sz="2700" dirty="0" err="1"/>
              <a:t>ﺍﻟﻤﺘﺤﺪﺓ</a:t>
            </a:r>
            <a:r>
              <a:rPr lang="ar-SA" sz="2700" dirty="0"/>
              <a:t> الأمريكية </a:t>
            </a:r>
            <a:r>
              <a:rPr lang="ar-SA" sz="2700" dirty="0" err="1"/>
              <a:t>ﺗﺘﺤﻮﻝ</a:t>
            </a:r>
            <a:r>
              <a:rPr lang="ar-SA" sz="2700" dirty="0"/>
              <a:t> </a:t>
            </a:r>
            <a:r>
              <a:rPr lang="ar-SA" sz="2700" dirty="0" err="1"/>
              <a:t>ﺇﻟﻰ</a:t>
            </a:r>
            <a:r>
              <a:rPr lang="ar-SA" sz="2700" dirty="0"/>
              <a:t> </a:t>
            </a:r>
            <a:r>
              <a:rPr lang="ar-SA" sz="2700" dirty="0" err="1"/>
              <a:t>ﺩﻭﻟﺔ</a:t>
            </a:r>
            <a:r>
              <a:rPr lang="ar-SA" sz="2700" dirty="0"/>
              <a:t> </a:t>
            </a:r>
            <a:r>
              <a:rPr lang="ar-SA" sz="2700" dirty="0" err="1"/>
              <a:t>ﻋﻈﻤﻰ</a:t>
            </a:r>
            <a:r>
              <a:rPr lang="ar-SA" sz="2700" dirty="0"/>
              <a:t> </a:t>
            </a:r>
            <a:r>
              <a:rPr lang="ar-SA" sz="2700" dirty="0" err="1"/>
              <a:t>واﻟﻌﺎﻟﻢ</a:t>
            </a:r>
            <a:r>
              <a:rPr lang="ar-SA" sz="2700" dirty="0"/>
              <a:t> يتجه </a:t>
            </a:r>
            <a:r>
              <a:rPr lang="ar-SA" sz="2700" dirty="0" err="1"/>
              <a:t>ﻧﺤﻮ</a:t>
            </a:r>
            <a:r>
              <a:rPr lang="ar-SA" sz="2700" dirty="0"/>
              <a:t> </a:t>
            </a:r>
            <a:r>
              <a:rPr lang="ar-SA" sz="2700" dirty="0" err="1"/>
              <a:t>ﺳﻮق</a:t>
            </a:r>
            <a:r>
              <a:rPr lang="ar-SA" sz="2700" dirty="0"/>
              <a:t> </a:t>
            </a:r>
            <a:r>
              <a:rPr lang="ar-SA" sz="2700" dirty="0" err="1"/>
              <a:t>ﻋﺎﻟﻤﻴﺔ</a:t>
            </a:r>
            <a:r>
              <a:rPr lang="ar-SA" sz="2700" dirty="0"/>
              <a:t> </a:t>
            </a:r>
            <a:r>
              <a:rPr lang="ar-SA" sz="2700" dirty="0" err="1"/>
              <a:t>ﺣﺮة</a:t>
            </a:r>
            <a:r>
              <a:rPr lang="ar-SA" sz="2700" dirty="0"/>
              <a:t> </a:t>
            </a:r>
            <a:br>
              <a:rPr lang="ar-SA" dirty="0"/>
            </a:br>
            <a:endParaRPr lang="he-IL" dirty="0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82DE576B-54B4-4CD9-A260-371938B112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1"/>
            <a:ext cx="9601196" cy="3703191"/>
          </a:xfrm>
        </p:spPr>
        <p:txBody>
          <a:bodyPr>
            <a:normAutofit fontScale="85000" lnSpcReduction="10000"/>
          </a:bodyPr>
          <a:lstStyle/>
          <a:p>
            <a:r>
              <a:rPr lang="ar-SA" sz="2000" dirty="0" err="1"/>
              <a:t>ﻣﻨﺬ</a:t>
            </a:r>
            <a:r>
              <a:rPr lang="ar-SA" sz="2000" dirty="0"/>
              <a:t> </a:t>
            </a:r>
            <a:r>
              <a:rPr lang="ar-SA" sz="2000" dirty="0" err="1"/>
              <a:t>اﻟﺤﺮب</a:t>
            </a:r>
            <a:r>
              <a:rPr lang="ar-SA" sz="2000" dirty="0"/>
              <a:t> </a:t>
            </a:r>
            <a:r>
              <a:rPr lang="ar-SA" sz="2000" dirty="0" err="1"/>
              <a:t>اﻟﻌﺎﻟﻤﻴﺔ</a:t>
            </a:r>
            <a:r>
              <a:rPr lang="ar-SA" sz="2000" dirty="0"/>
              <a:t> </a:t>
            </a:r>
            <a:r>
              <a:rPr lang="ar-SA" sz="2000" dirty="0" err="1"/>
              <a:t>اﻟﺜﺎﻧﻴﺔ</a:t>
            </a:r>
            <a:r>
              <a:rPr lang="ar-SA" sz="2000" dirty="0"/>
              <a:t> كان </a:t>
            </a:r>
            <a:r>
              <a:rPr lang="ar-SA" sz="2000" dirty="0" err="1"/>
              <a:t>اﻟﻌﺎﻟﻢ</a:t>
            </a:r>
            <a:r>
              <a:rPr lang="ar-SA" sz="2000" dirty="0"/>
              <a:t> </a:t>
            </a:r>
            <a:r>
              <a:rPr lang="ar-SA" sz="2000" dirty="0" err="1"/>
              <a:t>ﺧﺎﺿﻌﺎ</a:t>
            </a:r>
            <a:r>
              <a:rPr lang="ar-SA" sz="2000" dirty="0"/>
              <a:t> </a:t>
            </a:r>
            <a:r>
              <a:rPr lang="ar-SA" sz="2000" dirty="0" err="1"/>
              <a:t>ﻟﺘﺄﺛﻴﺮ</a:t>
            </a:r>
            <a:r>
              <a:rPr lang="ar-SA" sz="2000" dirty="0"/>
              <a:t> </a:t>
            </a:r>
            <a:r>
              <a:rPr lang="ar-SA" sz="2000" dirty="0" err="1"/>
              <a:t>دوﻟﺘﻴﻦ</a:t>
            </a:r>
            <a:r>
              <a:rPr lang="ar-SA" sz="2000" dirty="0"/>
              <a:t> عظيمتين وهما الولايات </a:t>
            </a:r>
            <a:r>
              <a:rPr lang="ar-SA" sz="2000" dirty="0" err="1"/>
              <a:t>ﺍﻟﻤﺘﺤﺪﺓ</a:t>
            </a:r>
            <a:r>
              <a:rPr lang="ar-SA" sz="2000" dirty="0"/>
              <a:t> الأمريكية والاتحاد السوفييتي وسبب ذلك </a:t>
            </a:r>
            <a:r>
              <a:rPr lang="ar-SA" sz="2000" dirty="0" err="1"/>
              <a:t>ﺻﺮاع</a:t>
            </a:r>
            <a:r>
              <a:rPr lang="ar-SA" sz="2000" dirty="0"/>
              <a:t> </a:t>
            </a:r>
            <a:r>
              <a:rPr lang="ar-SA" sz="2000" dirty="0" err="1"/>
              <a:t>ﺷﺪﻳﺪ</a:t>
            </a:r>
            <a:r>
              <a:rPr lang="ar-SA" sz="2000" dirty="0"/>
              <a:t> </a:t>
            </a:r>
            <a:r>
              <a:rPr lang="ar-SA" sz="2000" dirty="0" err="1"/>
              <a:t>ﻋﻠﻰ</a:t>
            </a:r>
            <a:r>
              <a:rPr lang="ar-SA" sz="2000" dirty="0"/>
              <a:t> </a:t>
            </a:r>
            <a:r>
              <a:rPr lang="ar-SA" sz="2000" dirty="0" err="1"/>
              <a:t>اﻟﻘﻮة</a:t>
            </a:r>
            <a:r>
              <a:rPr lang="ar-SA" sz="2000" dirty="0"/>
              <a:t> </a:t>
            </a:r>
            <a:r>
              <a:rPr lang="ar-SA" sz="2000" dirty="0" err="1"/>
              <a:t>وﻋﻠﻰ</a:t>
            </a:r>
            <a:r>
              <a:rPr lang="ar-SA" sz="2000" dirty="0"/>
              <a:t> مجالات </a:t>
            </a:r>
            <a:r>
              <a:rPr lang="ar-SA" sz="2000" dirty="0" err="1"/>
              <a:t>اﻟﺘﺄﺛﻴﺮ</a:t>
            </a:r>
            <a:r>
              <a:rPr lang="ar-SA" sz="2000" dirty="0"/>
              <a:t> ، </a:t>
            </a:r>
            <a:r>
              <a:rPr lang="ar-SA" sz="2000" dirty="0" err="1"/>
              <a:t>وﺳﻤﻲ</a:t>
            </a:r>
            <a:r>
              <a:rPr lang="ar-SA" sz="2000" dirty="0"/>
              <a:t> </a:t>
            </a:r>
            <a:r>
              <a:rPr lang="ar-SA" sz="2000" dirty="0" err="1"/>
              <a:t>اﻟﺼﺮاع</a:t>
            </a:r>
            <a:r>
              <a:rPr lang="ar-SA" sz="2000" dirty="0"/>
              <a:t> </a:t>
            </a:r>
            <a:r>
              <a:rPr lang="ar-SA" sz="2000" dirty="0" err="1"/>
              <a:t>ﺑﻴﻦ</a:t>
            </a:r>
            <a:r>
              <a:rPr lang="ar-SA" sz="2000" dirty="0"/>
              <a:t> </a:t>
            </a:r>
            <a:r>
              <a:rPr lang="ar-SA" sz="2000" dirty="0" err="1"/>
              <a:t>اﻟﻜﺘﻠﺘﻴﻦ</a:t>
            </a:r>
            <a:r>
              <a:rPr lang="ar-SA" sz="2000" dirty="0"/>
              <a:t> </a:t>
            </a:r>
            <a:r>
              <a:rPr lang="ar-SA" sz="2000" dirty="0" err="1"/>
              <a:t>اﻟﻌﺎﻟﻤﻴﺘﻴﻦ</a:t>
            </a:r>
            <a:r>
              <a:rPr lang="ar-SA" sz="2000" dirty="0"/>
              <a:t> </a:t>
            </a:r>
            <a:r>
              <a:rPr lang="ar-SA" sz="2000" dirty="0" err="1"/>
              <a:t>ﻓﻲ</a:t>
            </a:r>
            <a:r>
              <a:rPr lang="ar-SA" sz="2000" dirty="0"/>
              <a:t> </a:t>
            </a:r>
            <a:r>
              <a:rPr lang="ar-SA" sz="2000" dirty="0" err="1"/>
              <a:t>ﺗﻠﻚ</a:t>
            </a:r>
            <a:r>
              <a:rPr lang="ar-SA" sz="2000" dirty="0"/>
              <a:t> </a:t>
            </a:r>
            <a:r>
              <a:rPr lang="ar-SA" sz="2000" dirty="0" err="1"/>
              <a:t>اﻟﻔﺘﺮة</a:t>
            </a:r>
            <a:r>
              <a:rPr lang="ar-SA" sz="2000" dirty="0"/>
              <a:t> </a:t>
            </a:r>
            <a:r>
              <a:rPr lang="ar-SA" sz="2000" dirty="0" err="1"/>
              <a:t>ﺑﺎﺳﻢ</a:t>
            </a:r>
            <a:r>
              <a:rPr lang="ar-SA" sz="2000" dirty="0"/>
              <a:t> </a:t>
            </a:r>
            <a:r>
              <a:rPr lang="ar-SA" sz="2000" dirty="0" err="1"/>
              <a:t>اﻟﺤﺮب</a:t>
            </a:r>
            <a:r>
              <a:rPr lang="ar-SA" sz="2000" dirty="0"/>
              <a:t> الباردة .</a:t>
            </a:r>
          </a:p>
          <a:p>
            <a:pPr marL="0" indent="0">
              <a:buNone/>
            </a:pPr>
            <a:endParaRPr lang="ar-SA" sz="2000" dirty="0"/>
          </a:p>
          <a:p>
            <a:r>
              <a:rPr lang="ar-SA" sz="2000" dirty="0"/>
              <a:t>وبعد </a:t>
            </a:r>
            <a:r>
              <a:rPr lang="ar-SA" sz="2000" dirty="0" err="1"/>
              <a:t>ﺗﻔﻜﻚ</a:t>
            </a:r>
            <a:r>
              <a:rPr lang="ar-SA" sz="2000" dirty="0"/>
              <a:t> الاتحاد السوفييتي </a:t>
            </a:r>
            <a:r>
              <a:rPr lang="ar-SA" sz="2000" dirty="0" err="1"/>
              <a:t>ﺳﻨﺔ</a:t>
            </a:r>
            <a:r>
              <a:rPr lang="ar-SA" sz="2000" dirty="0"/>
              <a:t>  1991 </a:t>
            </a:r>
            <a:r>
              <a:rPr lang="ar-SA" sz="2000" dirty="0" err="1"/>
              <a:t>اﻧﺘﻬﻰ</a:t>
            </a:r>
            <a:r>
              <a:rPr lang="ar-SA" sz="2000" dirty="0"/>
              <a:t> </a:t>
            </a:r>
            <a:r>
              <a:rPr lang="ar-SA" sz="2000" dirty="0" err="1"/>
              <a:t>اﻟﺼﺮاع</a:t>
            </a:r>
            <a:r>
              <a:rPr lang="ar-SA" sz="2000" dirty="0"/>
              <a:t> </a:t>
            </a:r>
            <a:r>
              <a:rPr lang="ar-SA" sz="2000" dirty="0" err="1"/>
              <a:t>ﺑﻴﻦ</a:t>
            </a:r>
            <a:r>
              <a:rPr lang="ar-SA" sz="2000" dirty="0"/>
              <a:t> </a:t>
            </a:r>
            <a:r>
              <a:rPr lang="ar-SA" sz="2000" dirty="0" err="1"/>
              <a:t>اﻟﺪوﻟﺘﻴﻦ</a:t>
            </a:r>
            <a:r>
              <a:rPr lang="ar-SA" sz="2000" dirty="0"/>
              <a:t> العظميين ومنذ ذاك الحين </a:t>
            </a:r>
            <a:r>
              <a:rPr lang="ar-SA" sz="2000" dirty="0" err="1"/>
              <a:t>أﺻﺒﺤﺖ</a:t>
            </a:r>
            <a:r>
              <a:rPr lang="ar-SA" sz="2000" dirty="0"/>
              <a:t> الولايات </a:t>
            </a:r>
            <a:r>
              <a:rPr lang="ar-SA" sz="2000" dirty="0" err="1"/>
              <a:t>ﺍﻟﻤﺘﺤﺪﺓ</a:t>
            </a:r>
            <a:r>
              <a:rPr lang="ar-SA" sz="2000" dirty="0"/>
              <a:t> الأمريكية </a:t>
            </a:r>
            <a:r>
              <a:rPr lang="ar-SA" sz="2000" dirty="0" err="1"/>
              <a:t>ﺍﻟﺪﻭﻟﺔ</a:t>
            </a:r>
            <a:r>
              <a:rPr lang="ar-SA" sz="2000" dirty="0"/>
              <a:t> </a:t>
            </a:r>
            <a:r>
              <a:rPr lang="ar-SA" sz="2000" dirty="0" err="1"/>
              <a:t>اﻟﻌﻈﻤﻰ</a:t>
            </a:r>
            <a:r>
              <a:rPr lang="ar-SA" sz="2000" dirty="0"/>
              <a:t> </a:t>
            </a:r>
            <a:r>
              <a:rPr lang="ar-SA" sz="2000" dirty="0" err="1"/>
              <a:t>اﻟﻮﺣﻴﺪة</a:t>
            </a:r>
            <a:r>
              <a:rPr lang="ar-SA" sz="2000" dirty="0"/>
              <a:t> </a:t>
            </a:r>
            <a:r>
              <a:rPr lang="ar-SA" sz="2000" dirty="0" err="1"/>
              <a:t>ﻓﻲ</a:t>
            </a:r>
            <a:r>
              <a:rPr lang="ar-SA" sz="2000" dirty="0"/>
              <a:t> </a:t>
            </a:r>
            <a:r>
              <a:rPr lang="ar-SA" sz="2000" dirty="0" err="1"/>
              <a:t>اﻟﻌﺎﻟﻢ</a:t>
            </a:r>
            <a:r>
              <a:rPr lang="ar-SA" sz="2000" dirty="0"/>
              <a:t> .</a:t>
            </a:r>
          </a:p>
          <a:p>
            <a:endParaRPr lang="ar-SA" sz="2000" dirty="0"/>
          </a:p>
          <a:p>
            <a:r>
              <a:rPr lang="ar-SA" sz="2000" dirty="0"/>
              <a:t> أدى تعاظم </a:t>
            </a:r>
            <a:r>
              <a:rPr lang="ar-SA" sz="2000" dirty="0" err="1"/>
              <a:t>ﻗﻮة</a:t>
            </a:r>
            <a:r>
              <a:rPr lang="ar-SA" sz="2000" dirty="0"/>
              <a:t> الولايات </a:t>
            </a:r>
            <a:r>
              <a:rPr lang="ar-SA" sz="2000" dirty="0" err="1"/>
              <a:t>ﺍﻟﻤﺘﺤﺪﺓ</a:t>
            </a:r>
            <a:r>
              <a:rPr lang="ar-SA" sz="2000" dirty="0"/>
              <a:t> الأمريكية </a:t>
            </a:r>
            <a:r>
              <a:rPr lang="ar-SA" sz="2000" dirty="0" err="1"/>
              <a:t>ﺇﻟﻰ</a:t>
            </a:r>
            <a:r>
              <a:rPr lang="ar-SA" sz="2000" dirty="0"/>
              <a:t> تسريع </a:t>
            </a:r>
            <a:r>
              <a:rPr lang="ar-SA" sz="2000" dirty="0" err="1"/>
              <a:t>ﻋﻤﻠﻴﺎت</a:t>
            </a:r>
            <a:r>
              <a:rPr lang="ar-SA" sz="2000" dirty="0"/>
              <a:t> العولمة </a:t>
            </a:r>
            <a:r>
              <a:rPr lang="ar-SA" sz="2000" dirty="0" err="1"/>
              <a:t>ﻭﺫﻟﻚ</a:t>
            </a:r>
            <a:r>
              <a:rPr lang="ar-SA" sz="2000" dirty="0"/>
              <a:t> </a:t>
            </a:r>
            <a:r>
              <a:rPr lang="ar-SA" sz="2000" dirty="0" err="1"/>
              <a:t>ﻓﻲ</a:t>
            </a:r>
            <a:r>
              <a:rPr lang="ar-SA" sz="2000" dirty="0"/>
              <a:t> الأساس </a:t>
            </a:r>
            <a:r>
              <a:rPr lang="ar-SA" sz="2000" dirty="0" err="1"/>
              <a:t>ﺑﺴﺒﺐ</a:t>
            </a:r>
            <a:r>
              <a:rPr lang="ar-SA" sz="2000" dirty="0"/>
              <a:t> </a:t>
            </a:r>
            <a:r>
              <a:rPr lang="ar-SA" sz="2000" dirty="0" err="1"/>
              <a:t>اﻟﻤﻔﻬﻮم</a:t>
            </a:r>
            <a:r>
              <a:rPr lang="ar-SA" sz="2000" dirty="0"/>
              <a:t> الاقتصادي الأمريكي </a:t>
            </a:r>
            <a:r>
              <a:rPr lang="ar-SA" sz="2000" dirty="0" err="1"/>
              <a:t>ﺍﻟﺬﻱ</a:t>
            </a:r>
            <a:r>
              <a:rPr lang="ar-SA" sz="2000" dirty="0"/>
              <a:t> يدعم </a:t>
            </a:r>
            <a:r>
              <a:rPr lang="ar-SA" sz="2000" dirty="0" err="1"/>
              <a:t>اﻟﺴﻮق</a:t>
            </a:r>
            <a:r>
              <a:rPr lang="ar-SA" sz="2000" dirty="0"/>
              <a:t> </a:t>
            </a:r>
            <a:r>
              <a:rPr lang="ar-SA" sz="2000" dirty="0" err="1"/>
              <a:t>اﻟﺤﺮة</a:t>
            </a:r>
            <a:r>
              <a:rPr lang="ar-SA" sz="2000" dirty="0"/>
              <a:t> </a:t>
            </a:r>
            <a:r>
              <a:rPr lang="ar-SA" sz="2000" dirty="0" err="1"/>
              <a:t>واﻟﻤﺒﺎدرة</a:t>
            </a:r>
            <a:r>
              <a:rPr lang="ar-SA" sz="2000" dirty="0"/>
              <a:t> </a:t>
            </a:r>
            <a:r>
              <a:rPr lang="ar-SA" sz="2000" dirty="0" err="1"/>
              <a:t>اﻟﺨﺼﻮﺻﻴﺔ</a:t>
            </a:r>
            <a:r>
              <a:rPr lang="ar-SA" sz="2000" dirty="0"/>
              <a:t> ، </a:t>
            </a:r>
            <a:r>
              <a:rPr lang="ar-SA" sz="2000" dirty="0" err="1"/>
              <a:t>وﺑﻨﺎء</a:t>
            </a:r>
            <a:r>
              <a:rPr lang="ar-SA" sz="2000" dirty="0"/>
              <a:t> </a:t>
            </a:r>
            <a:r>
              <a:rPr lang="ar-SA" sz="2000" dirty="0" err="1"/>
              <a:t>ﻋﻠﻰ</a:t>
            </a:r>
            <a:r>
              <a:rPr lang="ar-SA" sz="2000" dirty="0"/>
              <a:t> </a:t>
            </a:r>
            <a:r>
              <a:rPr lang="ar-SA" sz="2000" dirty="0" err="1"/>
              <a:t>ﻣﻔﻬﻮم</a:t>
            </a:r>
            <a:r>
              <a:rPr lang="ar-SA" sz="2000" dirty="0"/>
              <a:t> </a:t>
            </a:r>
            <a:r>
              <a:rPr lang="ar-SA" sz="2000" dirty="0" err="1"/>
              <a:t>اﻟﺴﻮق</a:t>
            </a:r>
            <a:r>
              <a:rPr lang="ar-SA" sz="2000" dirty="0"/>
              <a:t> </a:t>
            </a:r>
            <a:r>
              <a:rPr lang="ar-SA" sz="2000" dirty="0" err="1"/>
              <a:t>اﻟﺤﺮة</a:t>
            </a:r>
            <a:r>
              <a:rPr lang="ar-SA" sz="2000" dirty="0"/>
              <a:t> .</a:t>
            </a:r>
          </a:p>
          <a:p>
            <a:endParaRPr lang="ar-SA" sz="2000" dirty="0"/>
          </a:p>
          <a:p>
            <a:r>
              <a:rPr lang="ar-SA" sz="2000" dirty="0"/>
              <a:t> لإتاحة </a:t>
            </a:r>
            <a:r>
              <a:rPr lang="ar-SA" sz="2000" dirty="0" err="1"/>
              <a:t>اﻟﻨﻤﻮ</a:t>
            </a:r>
            <a:r>
              <a:rPr lang="ar-SA" sz="2000" dirty="0"/>
              <a:t> والازدهار الاقتصادي </a:t>
            </a:r>
            <a:r>
              <a:rPr lang="ar-SA" sz="2000" dirty="0" err="1"/>
              <a:t>ﻳﺠﺐ</a:t>
            </a:r>
            <a:r>
              <a:rPr lang="ar-SA" sz="2000" dirty="0"/>
              <a:t> أن </a:t>
            </a:r>
            <a:r>
              <a:rPr lang="ar-SA" sz="2000" dirty="0" err="1"/>
              <a:t>ﻳﺘﻮﻓﺮ</a:t>
            </a:r>
            <a:r>
              <a:rPr lang="ar-SA" sz="2000" dirty="0"/>
              <a:t> </a:t>
            </a:r>
            <a:r>
              <a:rPr lang="ar-SA" sz="2000" dirty="0" err="1"/>
              <a:t>ﻣﺎ</a:t>
            </a:r>
            <a:r>
              <a:rPr lang="ar-SA" sz="2000" dirty="0"/>
              <a:t> </a:t>
            </a:r>
            <a:r>
              <a:rPr lang="ar-SA" sz="2000" dirty="0" err="1"/>
              <a:t>ﻳﻠﻲ</a:t>
            </a:r>
            <a:r>
              <a:rPr lang="ar-SA" sz="2000" dirty="0"/>
              <a:t> : </a:t>
            </a:r>
            <a:r>
              <a:rPr lang="ar-SA" sz="2000" dirty="0" err="1"/>
              <a:t>ﺍﻟﺪﻭﻟﺔ</a:t>
            </a:r>
            <a:r>
              <a:rPr lang="ar-SA" sz="2000" dirty="0"/>
              <a:t> لا </a:t>
            </a:r>
            <a:r>
              <a:rPr lang="ar-SA" sz="2000" dirty="0" err="1"/>
              <a:t>ﺗﺘﺪﺧﻞ</a:t>
            </a:r>
            <a:r>
              <a:rPr lang="ar-SA" sz="2000" dirty="0"/>
              <a:t> </a:t>
            </a:r>
            <a:r>
              <a:rPr lang="ar-SA" sz="2000" dirty="0" err="1"/>
              <a:t>ﺗﻘﺮﻳﺒﺎ</a:t>
            </a:r>
            <a:r>
              <a:rPr lang="ar-SA" sz="2000" dirty="0"/>
              <a:t> </a:t>
            </a:r>
            <a:r>
              <a:rPr lang="ar-SA" sz="2000" dirty="0" err="1"/>
              <a:t>ﻓﻲ</a:t>
            </a:r>
            <a:r>
              <a:rPr lang="ar-SA" sz="2000" dirty="0"/>
              <a:t> </a:t>
            </a:r>
            <a:r>
              <a:rPr lang="ar-SA" sz="2000" dirty="0" err="1"/>
              <a:t>اﻟﻨﺸﺎط</a:t>
            </a:r>
            <a:r>
              <a:rPr lang="ar-SA" sz="2000" dirty="0"/>
              <a:t> الاقتصادي وتسعى لتشجيع التدفق </a:t>
            </a:r>
            <a:r>
              <a:rPr lang="ar-SA" sz="2000" dirty="0" err="1"/>
              <a:t>اﻟﺤﺮ</a:t>
            </a:r>
            <a:r>
              <a:rPr lang="ar-SA" sz="2000" dirty="0"/>
              <a:t> للأفراد والبضائع ، </a:t>
            </a:r>
            <a:r>
              <a:rPr lang="ar-SA" sz="2000" dirty="0" err="1"/>
              <a:t>واﻟﻤﻌﺮﻓﺔ</a:t>
            </a:r>
            <a:r>
              <a:rPr lang="ar-SA" sz="2000" dirty="0"/>
              <a:t> </a:t>
            </a:r>
            <a:r>
              <a:rPr lang="ar-SA" sz="2000" dirty="0" err="1"/>
              <a:t>ﻣﻨﻬﺎ</a:t>
            </a:r>
            <a:r>
              <a:rPr lang="ar-SA" sz="2000" dirty="0"/>
              <a:t> وإليها ومن المهم أيضا ان تزيل </a:t>
            </a:r>
            <a:r>
              <a:rPr lang="ar-SA" sz="2000" dirty="0" err="1"/>
              <a:t>ﺟﺰءا</a:t>
            </a:r>
            <a:r>
              <a:rPr lang="ar-SA" sz="2000" dirty="0"/>
              <a:t> </a:t>
            </a:r>
            <a:r>
              <a:rPr lang="ar-SA" sz="2000" dirty="0" err="1"/>
              <a:t>ﻣﻦ</a:t>
            </a:r>
            <a:r>
              <a:rPr lang="ar-SA" sz="2000" dirty="0"/>
              <a:t> </a:t>
            </a:r>
            <a:r>
              <a:rPr lang="ar-SA" sz="2000" dirty="0" err="1"/>
              <a:t>اﻟﻘﻴﻮد</a:t>
            </a:r>
            <a:r>
              <a:rPr lang="ar-SA" sz="2000" dirty="0"/>
              <a:t> </a:t>
            </a:r>
            <a:r>
              <a:rPr lang="ar-SA" sz="2000" dirty="0" err="1"/>
              <a:t>ﺍﻟﺘﻲ</a:t>
            </a:r>
            <a:r>
              <a:rPr lang="ar-SA" sz="2000" dirty="0"/>
              <a:t> </a:t>
            </a:r>
            <a:r>
              <a:rPr lang="ar-SA" sz="2000" dirty="0" err="1"/>
              <a:t>ﻓﺮﺿﺘﻬﺎ</a:t>
            </a:r>
            <a:r>
              <a:rPr lang="ar-SA" sz="2000" dirty="0"/>
              <a:t> </a:t>
            </a:r>
            <a:r>
              <a:rPr lang="ar-SA" sz="2000" dirty="0" err="1"/>
              <a:t>ﻓﻲ</a:t>
            </a:r>
            <a:r>
              <a:rPr lang="ar-SA" sz="2000" dirty="0"/>
              <a:t> </a:t>
            </a:r>
            <a:r>
              <a:rPr lang="ar-SA" sz="2000" dirty="0" err="1"/>
              <a:t>ﺍﻟﻤﺎﺿﻲ</a:t>
            </a:r>
            <a:r>
              <a:rPr lang="ar-SA" sz="2000" dirty="0"/>
              <a:t> . </a:t>
            </a:r>
            <a:br>
              <a:rPr lang="ar-SA" sz="2000" dirty="0"/>
            </a:br>
            <a:endParaRPr lang="he-IL" sz="2000" dirty="0"/>
          </a:p>
        </p:txBody>
      </p:sp>
    </p:spTree>
    <p:extLst>
      <p:ext uri="{BB962C8B-B14F-4D97-AF65-F5344CB8AC3E}">
        <p14:creationId xmlns:p14="http://schemas.microsoft.com/office/powerpoint/2010/main" val="9353302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EA787243-9D73-4A0C-89EE-65C273AD68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b="1" u="sng" dirty="0"/>
              <a:t>" </a:t>
            </a:r>
            <a:r>
              <a:rPr lang="ar-SA" b="1" u="sng" dirty="0" err="1"/>
              <a:t>اﻟﺤﺮب</a:t>
            </a:r>
            <a:r>
              <a:rPr lang="ar-SA" b="1" u="sng" dirty="0"/>
              <a:t> الباردة "</a:t>
            </a:r>
            <a:endParaRPr lang="he-IL" b="1" u="sng" dirty="0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099BFD29-956B-4B6B-9E00-D8C4002038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708030"/>
            <a:ext cx="9601196" cy="3167837"/>
          </a:xfrm>
        </p:spPr>
        <p:txBody>
          <a:bodyPr>
            <a:normAutofit/>
          </a:bodyPr>
          <a:lstStyle/>
          <a:p>
            <a:r>
              <a:rPr lang="ar-SA" u="sng" dirty="0" err="1"/>
              <a:t>اﻻﺳﻢ</a:t>
            </a:r>
            <a:r>
              <a:rPr lang="ar-SA" u="sng" dirty="0"/>
              <a:t> </a:t>
            </a:r>
            <a:r>
              <a:rPr lang="ar-SA" u="sng" dirty="0" err="1"/>
              <a:t>أﻃﻠﻖ</a:t>
            </a:r>
            <a:r>
              <a:rPr lang="ar-SA" u="sng" dirty="0"/>
              <a:t> </a:t>
            </a:r>
            <a:r>
              <a:rPr lang="ar-SA" u="sng" dirty="0" err="1"/>
              <a:t>ﻋﻠﻰ</a:t>
            </a:r>
            <a:r>
              <a:rPr lang="ar-SA" u="sng" dirty="0"/>
              <a:t> </a:t>
            </a:r>
            <a:r>
              <a:rPr lang="ar-SA" u="sng" dirty="0" err="1"/>
              <a:t>اﻟﺼﺮاع</a:t>
            </a:r>
            <a:r>
              <a:rPr lang="ar-SA" u="sng" dirty="0"/>
              <a:t> </a:t>
            </a:r>
            <a:r>
              <a:rPr lang="ar-SA" u="sng" dirty="0" err="1"/>
              <a:t>ﺑﻴﻦ</a:t>
            </a:r>
            <a:r>
              <a:rPr lang="ar-SA" u="sng" dirty="0"/>
              <a:t> كتلة دول الغرب </a:t>
            </a:r>
            <a:r>
              <a:rPr lang="ar-SA" u="sng" dirty="0" err="1"/>
              <a:t>ﻋﻠﻰ</a:t>
            </a:r>
            <a:r>
              <a:rPr lang="ar-SA" u="sng" dirty="0"/>
              <a:t> </a:t>
            </a:r>
            <a:r>
              <a:rPr lang="ar-SA" u="sng" dirty="0" err="1"/>
              <a:t>رأﺳﻬﺎ</a:t>
            </a:r>
            <a:r>
              <a:rPr lang="ar-SA" u="sng" dirty="0"/>
              <a:t> الولايات </a:t>
            </a:r>
            <a:r>
              <a:rPr lang="ar-SA" u="sng" dirty="0" err="1"/>
              <a:t>ﺍﻟﻤﺘﺤﺪﺓ</a:t>
            </a:r>
            <a:r>
              <a:rPr lang="ar-SA" u="sng" dirty="0"/>
              <a:t> الأمريكية، وكتلة دول </a:t>
            </a:r>
            <a:r>
              <a:rPr lang="ar-SA" u="sng" dirty="0" err="1"/>
              <a:t>اﻟﺸﺮق</a:t>
            </a:r>
            <a:r>
              <a:rPr lang="ar-SA" u="sng" dirty="0"/>
              <a:t> </a:t>
            </a:r>
            <a:r>
              <a:rPr lang="ar-SA" u="sng" dirty="0" err="1"/>
              <a:t>وﻋﻠﻰ</a:t>
            </a:r>
            <a:r>
              <a:rPr lang="ar-SA" u="sng" dirty="0"/>
              <a:t> </a:t>
            </a:r>
            <a:r>
              <a:rPr lang="ar-SA" u="sng" dirty="0" err="1"/>
              <a:t>رأﺳﻬﺎ</a:t>
            </a:r>
            <a:r>
              <a:rPr lang="ar-SA" u="sng" dirty="0"/>
              <a:t> الاتحاد السوفييتي </a:t>
            </a:r>
            <a:r>
              <a:rPr lang="ar-SA" u="sng" dirty="0" err="1"/>
              <a:t>ﺳﺎﺑﻘﺎ</a:t>
            </a:r>
            <a:r>
              <a:rPr lang="ar-SA" u="sng" dirty="0"/>
              <a:t>، وقد </a:t>
            </a:r>
            <a:r>
              <a:rPr lang="ar-SA" u="sng" dirty="0" err="1"/>
              <a:t>ﺑﺪأ</a:t>
            </a:r>
            <a:r>
              <a:rPr lang="ar-SA" u="sng" dirty="0"/>
              <a:t> هذا </a:t>
            </a:r>
            <a:r>
              <a:rPr lang="ar-SA" u="sng" dirty="0" err="1"/>
              <a:t>اﻟﺼﺮاع</a:t>
            </a:r>
            <a:r>
              <a:rPr lang="ar-SA" u="sng" dirty="0"/>
              <a:t> </a:t>
            </a:r>
            <a:r>
              <a:rPr lang="ar-SA" u="sng" dirty="0" err="1"/>
              <a:t>إﺛﺮ</a:t>
            </a:r>
            <a:r>
              <a:rPr lang="ar-SA" u="sng" dirty="0"/>
              <a:t> </a:t>
            </a:r>
            <a:r>
              <a:rPr lang="ar-SA" u="sng" dirty="0" err="1"/>
              <a:t>اﻟﺤﺮب</a:t>
            </a:r>
            <a:r>
              <a:rPr lang="ar-SA" u="sng" dirty="0"/>
              <a:t> </a:t>
            </a:r>
            <a:r>
              <a:rPr lang="ar-SA" u="sng" dirty="0" err="1"/>
              <a:t>اﻟﻌﺎﻟﻤﻴﺔ</a:t>
            </a:r>
            <a:r>
              <a:rPr lang="ar-SA" u="sng" dirty="0"/>
              <a:t> </a:t>
            </a:r>
            <a:r>
              <a:rPr lang="ar-SA" u="sng" dirty="0" err="1"/>
              <a:t>اﻟﺜﺎﻧﻴﺔ</a:t>
            </a:r>
            <a:r>
              <a:rPr lang="ar-SA" u="sng" dirty="0"/>
              <a:t> </a:t>
            </a:r>
            <a:r>
              <a:rPr lang="ar-SA" u="sng" dirty="0" err="1"/>
              <a:t>واﺳﺘﻤﺮ</a:t>
            </a:r>
            <a:r>
              <a:rPr lang="ar-SA" u="sng" dirty="0"/>
              <a:t> </a:t>
            </a:r>
            <a:r>
              <a:rPr lang="ar-SA" u="sng" dirty="0" err="1"/>
              <a:t>ﺣﺘﻰ</a:t>
            </a:r>
            <a:r>
              <a:rPr lang="ar-SA" u="sng" dirty="0"/>
              <a:t> </a:t>
            </a:r>
            <a:r>
              <a:rPr lang="ar-SA" u="sng" dirty="0" err="1"/>
              <a:t>أواﺧﺮ</a:t>
            </a:r>
            <a:r>
              <a:rPr lang="ar-SA" u="sng" dirty="0"/>
              <a:t> الثمانينات في </a:t>
            </a:r>
            <a:r>
              <a:rPr lang="ar-SA" u="sng" dirty="0" err="1"/>
              <a:t>اﻟﻘﺮن</a:t>
            </a:r>
            <a:r>
              <a:rPr lang="ar-SA" u="sng" dirty="0"/>
              <a:t> </a:t>
            </a:r>
            <a:r>
              <a:rPr lang="ar-SA" u="sng" dirty="0" err="1"/>
              <a:t>اﻟﻌﺸﺮﻳﻦ</a:t>
            </a:r>
            <a:r>
              <a:rPr lang="ar-SA" u="sng" dirty="0"/>
              <a:t> .</a:t>
            </a:r>
          </a:p>
          <a:p>
            <a:endParaRPr lang="ar-SA" u="sng" dirty="0"/>
          </a:p>
          <a:p>
            <a:r>
              <a:rPr lang="ar-SA" u="sng" dirty="0" err="1"/>
              <a:t>وﺳﻤﻲ</a:t>
            </a:r>
            <a:r>
              <a:rPr lang="ar-SA" u="sng" dirty="0"/>
              <a:t> هذا </a:t>
            </a:r>
            <a:r>
              <a:rPr lang="ar-SA" u="sng" dirty="0" err="1"/>
              <a:t>اﻟﺼﺮاع</a:t>
            </a:r>
            <a:r>
              <a:rPr lang="ar-SA" u="sng" dirty="0"/>
              <a:t> </a:t>
            </a:r>
            <a:r>
              <a:rPr lang="ar-SA" b="1" u="sng" dirty="0" err="1"/>
              <a:t>اﻟﺤﺮب</a:t>
            </a:r>
            <a:r>
              <a:rPr lang="ar-SA" b="1" u="sng" dirty="0"/>
              <a:t> الباردة </a:t>
            </a:r>
            <a:r>
              <a:rPr lang="ar-SA" u="sng" dirty="0"/>
              <a:t>لأن </a:t>
            </a:r>
            <a:r>
              <a:rPr lang="ar-SA" u="sng" dirty="0" err="1"/>
              <a:t>اﻟﺘﻮﺗﺮ</a:t>
            </a:r>
            <a:r>
              <a:rPr lang="ar-SA" u="sng" dirty="0"/>
              <a:t> </a:t>
            </a:r>
            <a:r>
              <a:rPr lang="ar-SA" u="sng" dirty="0" err="1"/>
              <a:t>ﺳﺎد</a:t>
            </a:r>
            <a:r>
              <a:rPr lang="ar-SA" u="sng" dirty="0"/>
              <a:t> </a:t>
            </a:r>
            <a:r>
              <a:rPr lang="ar-SA" u="sng" dirty="0" err="1"/>
              <a:t>ﺑﻴﻦ</a:t>
            </a:r>
            <a:r>
              <a:rPr lang="ar-SA" u="sng" dirty="0"/>
              <a:t> </a:t>
            </a:r>
            <a:r>
              <a:rPr lang="ar-SA" u="sng" dirty="0" err="1"/>
              <a:t>اﻟﻜﺘﻠﺘﻴﻦ</a:t>
            </a:r>
            <a:r>
              <a:rPr lang="ar-SA" u="sng" dirty="0"/>
              <a:t>، إلا </a:t>
            </a:r>
            <a:r>
              <a:rPr lang="ar-SA" u="sng" dirty="0" err="1"/>
              <a:t>إﻧﻪ</a:t>
            </a:r>
            <a:r>
              <a:rPr lang="ar-SA" u="sng" dirty="0"/>
              <a:t> </a:t>
            </a:r>
            <a:r>
              <a:rPr lang="ar-SA" u="sng" dirty="0" err="1"/>
              <a:t>ﻟﻢ</a:t>
            </a:r>
            <a:r>
              <a:rPr lang="ar-SA" u="sng" dirty="0"/>
              <a:t> تنشـب </a:t>
            </a:r>
            <a:r>
              <a:rPr lang="ar-SA" u="sng" dirty="0" err="1"/>
              <a:t>ﺣﺮب</a:t>
            </a:r>
            <a:r>
              <a:rPr lang="ar-SA" u="sng" dirty="0"/>
              <a:t> </a:t>
            </a:r>
            <a:r>
              <a:rPr lang="ar-SA" u="sng" dirty="0" err="1"/>
              <a:t>ﺷﺎﻣﻠﺔ</a:t>
            </a:r>
            <a:r>
              <a:rPr lang="ar-SA" u="sng" dirty="0"/>
              <a:t> </a:t>
            </a:r>
            <a:r>
              <a:rPr lang="ar-SA" u="sng" dirty="0" err="1"/>
              <a:t>ﺑﻴﻨﻬﻤﺎ</a:t>
            </a:r>
            <a:r>
              <a:rPr lang="ar-SA" u="sng" dirty="0"/>
              <a:t> . </a:t>
            </a:r>
            <a:br>
              <a:rPr lang="ar-SA" dirty="0"/>
            </a:b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61099638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אורגני">
  <a:themeElements>
    <a:clrScheme name="אורגני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אורגני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אורגני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1925</TotalTime>
  <Words>1544</Words>
  <Application>Microsoft Office PowerPoint</Application>
  <PresentationFormat>מסך רחב</PresentationFormat>
  <Paragraphs>107</Paragraphs>
  <Slides>36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2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36</vt:i4>
      </vt:variant>
    </vt:vector>
  </HeadingPairs>
  <TitlesOfParts>
    <vt:vector size="39" baseType="lpstr">
      <vt:lpstr>Arial</vt:lpstr>
      <vt:lpstr>Garamond</vt:lpstr>
      <vt:lpstr>אורגני</vt:lpstr>
      <vt:lpstr>  ماذا نعني بمصطلح عولمة     </vt:lpstr>
      <vt:lpstr>العالم كقرية كونية </vt:lpstr>
      <vt:lpstr>من رموز العولمة</vt:lpstr>
      <vt:lpstr>מצגת של PowerPoint‏</vt:lpstr>
      <vt:lpstr>מצגת של PowerPoint‏</vt:lpstr>
      <vt:lpstr>  عوامل العولمة</vt:lpstr>
      <vt:lpstr>מצגת של PowerPoint‏</vt:lpstr>
      <vt:lpstr>- اﻟﻌﺎﻣﻞ اﻟﺴﻴﺎﺳﻲ - الاقتصادي    - الولايات ﺍﻟﻤﺘﺤﺪﺓ الأمريكية ﺗﺘﺤﻮﻝ ﺇﻟﻰ ﺩﻭﻟﺔ ﻋﻈﻤﻰ واﻟﻌﺎﻟﻢ يتجه ﻧﺤﻮ ﺳﻮق ﻋﺎﻟﻤﻴﺔ ﺣﺮة  </vt:lpstr>
      <vt:lpstr>" اﻟﺤﺮب الباردة "</vt:lpstr>
      <vt:lpstr>מצגת של PowerPoint‏</vt:lpstr>
      <vt:lpstr>מצגת של PowerPoint‏</vt:lpstr>
      <vt:lpstr>   مستوى العولمة في دول العالم : </vt:lpstr>
      <vt:lpstr>מצגת של PowerPoint‏</vt:lpstr>
      <vt:lpstr>מצגת של PowerPoint‏</vt:lpstr>
      <vt:lpstr>مصطلحات مهمة :</vt:lpstr>
      <vt:lpstr>ﻋﺎﻟﻢ العولمة وﻣﺎذا يعني ذﻟﻚ؟  كيف ﻳﺴﻴﺮ ﻋﺎﻟﻢ العولمة؟  ﻣﺎ هو ﺗﺄﺛﻴﺮ العولمة ﻋﻠﻰ دول اﻟﻌﺎﻟﻢ اﻗﺘﺼﺎدﻳﺎ ، ﺳﻴﺎﺳﻴﺎ وثقافيا؟ كيف ﻧﺸﻌﺮ بالعولمة ﻓﻲ اﻟﺤﻴﺎة اليومية؟  </vt:lpstr>
      <vt:lpstr>شركة طيفع شركة إﺳﺮاﺋﻴﻠﻴﺔ ﻣﺘﻌﺪدة اﻟﺠﻨﺴﻴﺎت : </vt:lpstr>
      <vt:lpstr>מצגת של PowerPoint‏</vt:lpstr>
      <vt:lpstr>מצגת של PowerPoint‏</vt:lpstr>
      <vt:lpstr>מצגת של PowerPoint‏</vt:lpstr>
      <vt:lpstr>العولمة وﺍﻟﻤﺠﺘﻤﻊ واﻟﺜﻘﺎﻓﺔ:</vt:lpstr>
      <vt:lpstr>מצגת של PowerPoint‏</vt:lpstr>
      <vt:lpstr>وظيفة :</vt:lpstr>
      <vt:lpstr>מצגת של PowerPoint‏</vt:lpstr>
      <vt:lpstr>מצגת של PowerPoint‏</vt:lpstr>
      <vt:lpstr>الأمركة تغمر اﻟﻌﺎﻟﻢ ، ﺛﻘﺎﻓﺔ الاستهلاك تــهيمن أن التسوق أﺻﺒﺢ ﻃﺮﻳﻘﺔ الترفيه الأكثر اﻧﺘﺸﺎرا : </vt:lpstr>
      <vt:lpstr>من رموز الامركة</vt:lpstr>
      <vt:lpstr>מצגת של PowerPoint‏</vt:lpstr>
      <vt:lpstr>ب: ﻣﻦ ﺟﻬﺔ ﺃﺧﺮﻯ اﻧﻌﻜﺎﺳﺎت التفرد اﻟﻤﺤﻠﻲ ﺑﻤﻮازاة ﻋﻤﻠﻴﺔ ﺗﺠﺎﻧﺲ اﻟﺜﻘﺎﻓﺎت والمجتمعات ﺗﺤﺪث ﻋﻤﻠﻴﺔ ﻋﻜﺴﻴﺔ وﻣﻨﺎﻗﻀﺔ</vt:lpstr>
      <vt:lpstr>تتزايد ﻋﻤﻠﻴﺎت الخصخصة  ﻓﻲ دول كثيرة  </vt:lpstr>
      <vt:lpstr>מצגת של PowerPoint‏</vt:lpstr>
      <vt:lpstr>מצגת של PowerPoint‏</vt:lpstr>
      <vt:lpstr>מצגת של PowerPoint‏</vt:lpstr>
      <vt:lpstr>ملايين الأشخاص يهاجرون ﻣﻦ ﻣﻜﺎن ﺇﻟﻰ ﺁﺧﺮ ...  </vt:lpstr>
      <vt:lpstr>מצגת של PowerPoint‏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عصر العولمة</dc:title>
  <dc:creator>alaaa</dc:creator>
  <cp:lastModifiedBy>Hamdy Abo-Zaed</cp:lastModifiedBy>
  <cp:revision>47</cp:revision>
  <dcterms:created xsi:type="dcterms:W3CDTF">2020-09-06T10:53:31Z</dcterms:created>
  <dcterms:modified xsi:type="dcterms:W3CDTF">2023-10-19T15:34:57Z</dcterms:modified>
</cp:coreProperties>
</file>