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3" r:id="rId10"/>
    <p:sldId id="265" r:id="rId11"/>
    <p:sldId id="266" r:id="rId1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xmlns="" id="{387133C6-9133-4EF3-8514-EEA095ED32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xmlns="" id="{361E91AA-E0D4-494A-A36C-657BBF983F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xmlns="" id="{118D688D-03B4-4425-AB60-7E1BB718A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BB61C-A9C0-4AF0-B34D-727C94A07212}" type="datetimeFigureOut">
              <a:rPr lang="he-IL" smtClean="0"/>
              <a:t>ג'/שבט/תשפ"א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xmlns="" id="{AEEDFA60-88DC-4297-85AF-57689A5EC8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xmlns="" id="{ACDB0D1A-70E6-4500-9962-75A36E763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122F7-3D41-4241-A8E6-D2641BAFD4C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49740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xmlns="" id="{7C5072E2-DE0A-432F-83EF-C5CCDFF9C2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xmlns="" id="{569C256C-5D1D-40EA-A425-311993AA2E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xmlns="" id="{B4146B64-95B8-4684-AD2C-D063F36B3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BB61C-A9C0-4AF0-B34D-727C94A07212}" type="datetimeFigureOut">
              <a:rPr lang="he-IL" smtClean="0"/>
              <a:t>ג'/שבט/תשפ"א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xmlns="" id="{0A54C33C-E5D8-409A-94BE-6709D159A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xmlns="" id="{A562CF71-E10C-4F14-A667-462631B76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122F7-3D41-4241-A8E6-D2641BAFD4C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23422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xmlns="" id="{C435965F-C08D-4930-86BE-D7D0651A38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xmlns="" id="{12DC1B1E-826B-4D90-9235-AEEBDF34F7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xmlns="" id="{686EE125-58D8-499D-87BA-EF46FB79C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BB61C-A9C0-4AF0-B34D-727C94A07212}" type="datetimeFigureOut">
              <a:rPr lang="he-IL" smtClean="0"/>
              <a:t>ג'/שבט/תשפ"א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xmlns="" id="{94A4E6DD-BB7B-4B89-B084-57270332D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xmlns="" id="{F385D34B-9309-4807-8862-F4ECD98BA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122F7-3D41-4241-A8E6-D2641BAFD4C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75983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xmlns="" id="{41757393-D6F4-4BB3-B167-098D68259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xmlns="" id="{B7C78215-5BD6-42DC-BC54-9C448F0032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xmlns="" id="{10C12430-F036-479A-B34A-410B7CC977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BB61C-A9C0-4AF0-B34D-727C94A07212}" type="datetimeFigureOut">
              <a:rPr lang="he-IL" smtClean="0"/>
              <a:t>ג'/שבט/תשפ"א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xmlns="" id="{EADFDAC0-24A1-46ED-B9EE-81B976B1A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xmlns="" id="{C148470E-A71E-4377-A050-05CC61136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122F7-3D41-4241-A8E6-D2641BAFD4C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38951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xmlns="" id="{C247E775-2F87-467E-81D3-7D9FCE913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xmlns="" id="{CCC1298C-4E07-4A02-BDCA-17E472ACE2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xmlns="" id="{4AFFB99E-1F5E-4D68-BA63-A8A566356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BB61C-A9C0-4AF0-B34D-727C94A07212}" type="datetimeFigureOut">
              <a:rPr lang="he-IL" smtClean="0"/>
              <a:t>ג'/שבט/תשפ"א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xmlns="" id="{681CD83B-D57A-4824-B7AF-4033FE5A0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xmlns="" id="{80831450-449F-45CE-9493-1E134E260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122F7-3D41-4241-A8E6-D2641BAFD4C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66182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xmlns="" id="{39FCB559-E662-4016-959A-5602C25BF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xmlns="" id="{7D2C7212-567B-4761-B694-BB64202BE6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xmlns="" id="{A7AA2764-E568-4B44-BF20-4C48222335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xmlns="" id="{6A104025-C004-404C-8517-E29D83EBD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BB61C-A9C0-4AF0-B34D-727C94A07212}" type="datetimeFigureOut">
              <a:rPr lang="he-IL" smtClean="0"/>
              <a:t>ג'/שבט/תשפ"א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xmlns="" id="{1BF9B555-4FAA-4E61-B951-34B7A4D5B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xmlns="" id="{DE30E2A6-E66A-4575-80EF-B5C2376B6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122F7-3D41-4241-A8E6-D2641BAFD4C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38018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xmlns="" id="{BF2DC232-91D9-488C-8876-D54EBAC17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xmlns="" id="{5B828AA9-8C19-4773-9718-F3F4B4C540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xmlns="" id="{199C789E-7320-44B9-8EAE-E334812219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xmlns="" id="{8DDF750C-3CF3-42EF-92F3-93F0306DB9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xmlns="" id="{A5DD2CB2-A8FB-48C2-8FBC-4DF2081044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xmlns="" id="{904A7714-03E9-4ADB-8EDD-52120811A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BB61C-A9C0-4AF0-B34D-727C94A07212}" type="datetimeFigureOut">
              <a:rPr lang="he-IL" smtClean="0"/>
              <a:t>ג'/שבט/תשפ"א</a:t>
            </a:fld>
            <a:endParaRPr lang="he-IL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xmlns="" id="{EED4F7BC-1CA3-4A2D-9187-921D5CA17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xmlns="" id="{A7CB3BD4-EEBE-4D6F-BC06-7748EDA34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122F7-3D41-4241-A8E6-D2641BAFD4C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9333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xmlns="" id="{ACF40F58-5CF4-40AD-B926-A7D4338CB7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xmlns="" id="{21B1E04A-F45A-4F5A-A2F0-74850E305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BB61C-A9C0-4AF0-B34D-727C94A07212}" type="datetimeFigureOut">
              <a:rPr lang="he-IL" smtClean="0"/>
              <a:t>ג'/שבט/תשפ"א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xmlns="" id="{FF1D7AE6-FBDA-46A6-A002-6B16B6747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xmlns="" id="{A50915D6-C1D7-4B9A-8F96-CBA8020FD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122F7-3D41-4241-A8E6-D2641BAFD4C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20161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xmlns="" id="{5B8B899E-098C-489D-A73C-3ABA23F3A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BB61C-A9C0-4AF0-B34D-727C94A07212}" type="datetimeFigureOut">
              <a:rPr lang="he-IL" smtClean="0"/>
              <a:t>ג'/שבט/תשפ"א</a:t>
            </a:fld>
            <a:endParaRPr lang="he-IL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xmlns="" id="{36CC7B0C-582A-4B57-AE03-B6F1C5871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xmlns="" id="{9011C09F-A8E0-4AE8-95DC-DDA38E2CA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122F7-3D41-4241-A8E6-D2641BAFD4C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37299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xmlns="" id="{6EC97DF6-8D4F-4FB5-9E27-A5AC84063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xmlns="" id="{AAF24DA5-94D8-4387-A46B-CAD1CCB669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xmlns="" id="{DBABC901-E77D-45B4-AEC1-07DDEFFAB1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xmlns="" id="{443FF43A-0F58-4C68-8984-76AE76538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BB61C-A9C0-4AF0-B34D-727C94A07212}" type="datetimeFigureOut">
              <a:rPr lang="he-IL" smtClean="0"/>
              <a:t>ג'/שבט/תשפ"א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xmlns="" id="{8915505D-283B-47E2-A448-9520C0F9E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xmlns="" id="{6014D759-BFA6-4F19-9531-94A5152C5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122F7-3D41-4241-A8E6-D2641BAFD4C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66236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xmlns="" id="{1D277205-5168-4DF7-8434-69EC152DE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xmlns="" id="{FA157A46-7A39-41E5-A17B-24F2677627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xmlns="" id="{8E86E9FE-033E-49A7-9D3F-78C8706022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xmlns="" id="{D073A5A0-C05D-4415-A1F2-9FBC3FC7C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BB61C-A9C0-4AF0-B34D-727C94A07212}" type="datetimeFigureOut">
              <a:rPr lang="he-IL" smtClean="0"/>
              <a:t>ג'/שבט/תשפ"א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xmlns="" id="{52C85275-9B45-4EC2-B402-71814E8FA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xmlns="" id="{D2B3A136-7548-44A0-A412-6053A1955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122F7-3D41-4241-A8E6-D2641BAFD4C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3697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xmlns="" id="{A213BBE9-125E-469B-96C7-CF369DD5E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xmlns="" id="{6C87E5D2-CF14-4E23-928D-AA8F907344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xmlns="" id="{EF88EE92-7BE3-4917-8471-256ED2447D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5BB61C-A9C0-4AF0-B34D-727C94A07212}" type="datetimeFigureOut">
              <a:rPr lang="he-IL" smtClean="0"/>
              <a:t>ג'/שבט/תשפ"א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xmlns="" id="{0012E535-06D1-42D6-BE76-E78C91BBBC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xmlns="" id="{FA70F121-686C-465F-991B-01A475AACF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5122F7-3D41-4241-A8E6-D2641BAFD4C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01031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xmlns="" id="{2DF8C647-0EA8-4DB0-AD78-F6F85C713B9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Y" dirty="0"/>
              <a:t>المجرد والمزيد</a:t>
            </a:r>
            <a:endParaRPr lang="he-IL" dirty="0"/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xmlns="" id="{DAC41F5C-2EB6-44F6-A0F2-3DCE32847E3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SY" dirty="0"/>
              <a:t>المجرد والمزيد من الافعال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6291169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xmlns="" id="{CAB65B27-03E5-4E6E-B2F2-9CD2BB3B2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فوائد</a:t>
            </a:r>
            <a:r>
              <a:rPr lang="ar-AE" dirty="0" smtClean="0"/>
              <a:t>:</a:t>
            </a:r>
            <a:r>
              <a:rPr lang="ar-SY" dirty="0" smtClean="0"/>
              <a:t> </a:t>
            </a:r>
            <a:endParaRPr lang="he-IL" dirty="0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xmlns="" id="{5FF0F0B5-9815-4F0C-80FA-7B21D05804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/>
              <a:t>اقل عدد حروف الفعل ثلاثة , ونعرف عدد حروف الفعل من خلال الفعل الماضي فقط وبعد حذف الضمائر من اخره وحروف العطف من اوله اذا وجدت .</a:t>
            </a:r>
          </a:p>
          <a:p>
            <a:r>
              <a:rPr lang="ar-SY" dirty="0"/>
              <a:t>حروف الزيادة : الحروف التي تزداد على المجرد الثلاثي او المجرد الرباعي وغيرها محصورة في عشرة احرف " </a:t>
            </a:r>
            <a:r>
              <a:rPr lang="ar-SY" dirty="0" err="1"/>
              <a:t>سألتمونيها</a:t>
            </a:r>
            <a:r>
              <a:rPr lang="ar-SY" dirty="0"/>
              <a:t> "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6883805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xmlns="" id="{FFD8B00B-D349-40BE-81C3-785B5C536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/>
              <a:t>عين الفعل المجرد ونوعه , والفعل المزيد وحروف الزيادة فيه : </a:t>
            </a:r>
            <a:endParaRPr lang="he-IL" dirty="0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xmlns="" id="{DC58455F-03FD-4F7E-BCB6-63DAB2F3F6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/>
              <a:t>جلس , تفاهم , ابتدأ , اكرم , علّم , ردّ , استفهم , صدق , تزلزل , اطمأنّ , ارتضى , رفع , نما , طلع , صام , دعا , زلزل , بعثر </a:t>
            </a:r>
            <a:r>
              <a:rPr lang="ar-SY"/>
              <a:t>, وسوس , اخترع , انطلق 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1374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xmlns="" id="{F25D9EE2-14F6-49B7-A2A9-CD35037DA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/>
              <a:t>الفعل نوعان : مجرد ومزيد</a:t>
            </a:r>
            <a:endParaRPr lang="he-IL" dirty="0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xmlns="" id="{B03F903A-783D-4E12-83BF-F7BF9D7461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/>
              <a:t>اما المجرد فهو فعل كل حروفه الاصلية لا يمكن الاستغناء عن حرف منها مثل : وجد , زلزل . </a:t>
            </a:r>
          </a:p>
          <a:p>
            <a:r>
              <a:rPr lang="ar-SY" dirty="0"/>
              <a:t>اما المزيد فهو فعل زدنا فيه حرف او اكثر على حروفه الاصلية مثل : اخرج , انهزم , استعمل </a:t>
            </a:r>
          </a:p>
          <a:p>
            <a:endParaRPr lang="ar-SY" dirty="0"/>
          </a:p>
          <a:p>
            <a:pPr marL="0" indent="0">
              <a:buNone/>
            </a:pP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4177195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xmlns="" id="{790DFE17-1528-48AA-ABFD-75F32BAF5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/>
              <a:t>الفعل المجرد نوعان : المجرد الثلاثي والرباعي</a:t>
            </a:r>
            <a:endParaRPr lang="he-IL" dirty="0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xmlns="" id="{324B30E9-B03E-44AC-AA68-30D88964DF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/>
              <a:t>اما المجرد الثلاثي فهو الفعل حروفه الاصلية (الجذر ) ثلاثة حروف </a:t>
            </a:r>
            <a:r>
              <a:rPr lang="ar-SY" dirty="0" smtClean="0"/>
              <a:t>امثلة</a:t>
            </a:r>
            <a:r>
              <a:rPr lang="ar-AE" dirty="0" smtClean="0"/>
              <a:t> وله ثلاثة أوزان صرفية «فَعَلَ, فعِلَ,فَعُلَ»</a:t>
            </a:r>
            <a:r>
              <a:rPr lang="ar-SY" dirty="0" smtClean="0"/>
              <a:t> </a:t>
            </a:r>
            <a:r>
              <a:rPr lang="ar-SY" dirty="0"/>
              <a:t>: شرب , لعب , درس , اكل .</a:t>
            </a:r>
          </a:p>
          <a:p>
            <a:r>
              <a:rPr lang="ar-SY" dirty="0"/>
              <a:t>اما المجرد الرباعي فهو الفعل حروفه الاصلية (الجذر ) أربعة </a:t>
            </a:r>
            <a:r>
              <a:rPr lang="ar-SY" dirty="0" smtClean="0"/>
              <a:t>حروف</a:t>
            </a:r>
            <a:r>
              <a:rPr lang="ar-AE" dirty="0" smtClean="0"/>
              <a:t> ويكون على وزن «فعلل»</a:t>
            </a:r>
            <a:r>
              <a:rPr lang="ar-SY" dirty="0" smtClean="0"/>
              <a:t> </a:t>
            </a:r>
            <a:r>
              <a:rPr lang="ar-SY" dirty="0"/>
              <a:t>نحو : زحزح , دحرج , بعثر , عربد .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800441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xmlns="" id="{2FAFC39D-90C7-41C8-BD52-5F04431659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/>
              <a:t>الفعل المزيد نوعان : مزيد ثلاثي ومزيد رباعي </a:t>
            </a:r>
            <a:endParaRPr lang="he-IL" dirty="0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xmlns="" id="{612FAAFD-44FE-435E-8C90-85D1D6EB80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/>
              <a:t>اما المزيد الثلاثي </a:t>
            </a:r>
            <a:r>
              <a:rPr lang="ar-SY" dirty="0" smtClean="0"/>
              <a:t> </a:t>
            </a:r>
            <a:r>
              <a:rPr lang="ar-SY" dirty="0"/>
              <a:t>فقد يكون بحرف او حرفين او ثلاثة </a:t>
            </a:r>
            <a:r>
              <a:rPr lang="ar-AE" dirty="0" smtClean="0"/>
              <a:t>.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295797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xmlns="" id="{EA15E596-FA41-4153-B46D-32E926644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/>
              <a:t>المزيد الثلاثي بحرف يأتي على ثلاثة اشكال :</a:t>
            </a:r>
            <a:endParaRPr lang="he-IL" dirty="0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xmlns="" id="{7E935923-6CEF-4540-8039-4AF951B973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/>
              <a:t>1) افعل – بزيادة حرف الالف قبل الفعل مثل : اكرم , انزل , أوضح , افاد , اعطى , اوفى </a:t>
            </a:r>
          </a:p>
          <a:p>
            <a:r>
              <a:rPr lang="ar-SY" dirty="0"/>
              <a:t>2) فعّل – مثل : شوّه , خرّج , لوّث , بدّد , برّأ</a:t>
            </a:r>
          </a:p>
          <a:p>
            <a:r>
              <a:rPr lang="ar-SY" dirty="0"/>
              <a:t>3) فاعل – مثل : قاتل , عاون , ساير . </a:t>
            </a: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564530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xmlns="" id="{2CFE3896-7172-4FDD-99A8-77F2F0E14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/>
              <a:t>مزيد الثلاثي بحرفين ويأتي على خمسة اشكال : </a:t>
            </a:r>
            <a:endParaRPr lang="he-IL" dirty="0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xmlns="" id="{84714127-E516-489F-A14C-932FBDC17F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/>
              <a:t>1) انفعل : بزيادة الف ونون قبل الفعل مثل : انعقد , انهار , انشقّ, انمحى </a:t>
            </a:r>
          </a:p>
          <a:p>
            <a:r>
              <a:rPr lang="ar-SY" dirty="0"/>
              <a:t>2) افتعل – مثل : اجتمع , ازدان , احتوى </a:t>
            </a:r>
          </a:p>
          <a:p>
            <a:r>
              <a:rPr lang="ar-SY" dirty="0"/>
              <a:t>3) افعلّ – مثل : ابيضّ , احمرّ , اخضرّ, اعوجّ</a:t>
            </a:r>
          </a:p>
          <a:p>
            <a:r>
              <a:rPr lang="ar-SY" dirty="0"/>
              <a:t>4) ت + فاعل – مثل : تباعد , تواصل , تعارف </a:t>
            </a:r>
          </a:p>
          <a:p>
            <a:r>
              <a:rPr lang="ar-SY" dirty="0"/>
              <a:t>5) تفعّل – مثال : تعلّم , تطهّر , تعدّد, توسّم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3804519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xmlns="" id="{8D63640E-B572-4DFA-95A9-F6F6F4334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/>
              <a:t>مزيد الثلاثي بثلاثة حروف : </a:t>
            </a:r>
            <a:endParaRPr lang="he-IL" dirty="0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xmlns="" id="{9EBF98A0-86D9-4E4B-A416-E3D1BBD993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/>
              <a:t>استفعل – مثال : استورد , استقام , </a:t>
            </a:r>
            <a:r>
              <a:rPr lang="ar-SY" dirty="0" smtClean="0"/>
              <a:t>استعرض</a:t>
            </a:r>
            <a:r>
              <a:rPr lang="ar-AE" dirty="0" smtClean="0"/>
              <a:t>,</a:t>
            </a:r>
            <a:r>
              <a:rPr lang="ar-SY" dirty="0" smtClean="0"/>
              <a:t> استمدّ</a:t>
            </a:r>
            <a:r>
              <a:rPr lang="ar-AE" dirty="0" smtClean="0"/>
              <a:t>.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1488870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AE" dirty="0" smtClean="0"/>
              <a:t>فعل رباعي مجرد على وزن «فعلل»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AE" dirty="0" smtClean="0"/>
              <a:t>نحو: دحرج, هرول, بعثر, حشرج, زلزل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5101158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xmlns="" id="{0A7EFD95-09FF-4459-8CEC-2F43ACD57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AE" dirty="0" smtClean="0"/>
              <a:t>فعل </a:t>
            </a:r>
            <a:r>
              <a:rPr lang="ar-SY" dirty="0" smtClean="0"/>
              <a:t>رباعي </a:t>
            </a:r>
            <a:r>
              <a:rPr lang="ar-AE" dirty="0" smtClean="0"/>
              <a:t>مزيد ب</a:t>
            </a:r>
            <a:r>
              <a:rPr lang="ar-SY" dirty="0" smtClean="0"/>
              <a:t>حرف </a:t>
            </a:r>
            <a:r>
              <a:rPr lang="ar-SY" dirty="0"/>
              <a:t>واحد </a:t>
            </a:r>
            <a:r>
              <a:rPr lang="ar-AE" dirty="0" smtClean="0"/>
              <a:t>على وزن «تفعلل»</a:t>
            </a:r>
            <a:r>
              <a:rPr lang="ar-SY" dirty="0" smtClean="0"/>
              <a:t>:</a:t>
            </a:r>
            <a:endParaRPr lang="he-IL" dirty="0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xmlns="" id="{E18B3A51-6EB7-47C2-A404-7A3668FC33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/>
              <a:t>مثال : تزلزل , تدهور , تبعثر </a:t>
            </a:r>
            <a:r>
              <a:rPr lang="ar-AE" dirty="0" smtClean="0"/>
              <a:t>, تأقلم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662211448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425</Words>
  <Application>Microsoft Office PowerPoint</Application>
  <PresentationFormat>Widescreen</PresentationFormat>
  <Paragraphs>31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ערכת נושא Office</vt:lpstr>
      <vt:lpstr>المجرد والمزيد</vt:lpstr>
      <vt:lpstr>الفعل نوعان : مجرد ومزيد</vt:lpstr>
      <vt:lpstr>الفعل المجرد نوعان : المجرد الثلاثي والرباعي</vt:lpstr>
      <vt:lpstr>الفعل المزيد نوعان : مزيد ثلاثي ومزيد رباعي </vt:lpstr>
      <vt:lpstr>المزيد الثلاثي بحرف يأتي على ثلاثة اشكال :</vt:lpstr>
      <vt:lpstr>مزيد الثلاثي بحرفين ويأتي على خمسة اشكال : </vt:lpstr>
      <vt:lpstr>مزيد الثلاثي بثلاثة حروف : </vt:lpstr>
      <vt:lpstr>فعل رباعي مجرد على وزن «فعلل»</vt:lpstr>
      <vt:lpstr>فعل رباعي مزيد بحرف واحد على وزن «تفعلل»:</vt:lpstr>
      <vt:lpstr>فوائد: </vt:lpstr>
      <vt:lpstr>عين الفعل المجرد ونوعه , والفعل المزيد وحروف الزيادة فيه :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المجرد والمزيد</dc:title>
  <dc:creator>סאלם  אלדדה</dc:creator>
  <cp:lastModifiedBy>tark ramaden</cp:lastModifiedBy>
  <cp:revision>8</cp:revision>
  <dcterms:created xsi:type="dcterms:W3CDTF">2021-01-16T11:48:51Z</dcterms:created>
  <dcterms:modified xsi:type="dcterms:W3CDTF">2021-01-16T13:40:29Z</dcterms:modified>
</cp:coreProperties>
</file>